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 id="2147483734" r:id="rId3"/>
    <p:sldMasterId id="2147483758" r:id="rId4"/>
  </p:sldMasterIdLst>
  <p:notesMasterIdLst>
    <p:notesMasterId r:id="rId15"/>
  </p:notesMasterIdLst>
  <p:handoutMasterIdLst>
    <p:handoutMasterId r:id="rId16"/>
  </p:handoutMasterIdLst>
  <p:sldIdLst>
    <p:sldId id="275" r:id="rId5"/>
    <p:sldId id="276" r:id="rId6"/>
    <p:sldId id="295" r:id="rId7"/>
    <p:sldId id="296" r:id="rId8"/>
    <p:sldId id="292" r:id="rId9"/>
    <p:sldId id="297" r:id="rId10"/>
    <p:sldId id="287" r:id="rId11"/>
    <p:sldId id="299" r:id="rId12"/>
    <p:sldId id="300"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FFFFCC"/>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78" autoAdjust="0"/>
  </p:normalViewPr>
  <p:slideViewPr>
    <p:cSldViewPr snapToGrid="0">
      <p:cViewPr varScale="1">
        <p:scale>
          <a:sx n="72" d="100"/>
          <a:sy n="72" d="100"/>
        </p:scale>
        <p:origin x="126" y="6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B5BB14-9A1B-4502-B5E4-8B7CF0C95558}" type="doc">
      <dgm:prSet loTypeId="urn:microsoft.com/office/officeart/2005/8/layout/orgChart1" loCatId="hierarchy" qsTypeId="urn:microsoft.com/office/officeart/2005/8/quickstyle/3d1" qsCatId="3D" csTypeId="urn:microsoft.com/office/officeart/2005/8/colors/accent1_5" csCatId="accent1" phldr="1"/>
      <dgm:spPr/>
      <dgm:t>
        <a:bodyPr/>
        <a:lstStyle/>
        <a:p>
          <a:endParaRPr lang="en-US"/>
        </a:p>
      </dgm:t>
    </dgm:pt>
    <dgm:pt modelId="{DF10FCA9-96E3-4618-9CC5-F972403E0723}">
      <dgm:prSet custT="1"/>
      <dgm:spPr/>
      <dgm:t>
        <a:bodyPr/>
        <a:lstStyle/>
        <a:p>
          <a:pPr rtl="0"/>
          <a:r>
            <a:rPr lang="mn-MN" sz="2400" b="1" dirty="0" smtClean="0">
              <a:solidFill>
                <a:schemeClr val="tx1"/>
              </a:solidFill>
              <a:latin typeface="Times New Roman" panose="02020603050405020304" pitchFamily="18" charset="0"/>
              <a:cs typeface="Times New Roman" panose="02020603050405020304" pitchFamily="18" charset="0"/>
            </a:rPr>
            <a:t>76 ГИШҮҮН</a:t>
          </a:r>
          <a:endParaRPr lang="en-US" sz="2400" dirty="0">
            <a:solidFill>
              <a:schemeClr val="tx1"/>
            </a:solidFill>
            <a:latin typeface="Times New Roman" panose="02020603050405020304" pitchFamily="18" charset="0"/>
            <a:cs typeface="Times New Roman" panose="02020603050405020304" pitchFamily="18" charset="0"/>
          </a:endParaRPr>
        </a:p>
      </dgm:t>
    </dgm:pt>
    <dgm:pt modelId="{731A8C91-2707-45CD-811F-C4EBB3B2CBE6}" type="parTrans" cxnId="{6D95C959-43ED-44F3-978C-6CC801DF2DEA}">
      <dgm:prSet/>
      <dgm:spPr/>
      <dgm:t>
        <a:bodyPr/>
        <a:lstStyle/>
        <a:p>
          <a:endParaRPr lang="en-US">
            <a:solidFill>
              <a:schemeClr val="tx1"/>
            </a:solidFill>
          </a:endParaRPr>
        </a:p>
      </dgm:t>
    </dgm:pt>
    <dgm:pt modelId="{53F332A4-BA78-4BD1-8842-5DFFB29B5FA2}" type="sibTrans" cxnId="{6D95C959-43ED-44F3-978C-6CC801DF2DEA}">
      <dgm:prSet/>
      <dgm:spPr/>
      <dgm:t>
        <a:bodyPr/>
        <a:lstStyle/>
        <a:p>
          <a:endParaRPr lang="en-US">
            <a:solidFill>
              <a:schemeClr val="tx1"/>
            </a:solidFill>
          </a:endParaRPr>
        </a:p>
      </dgm:t>
    </dgm:pt>
    <dgm:pt modelId="{C5F02BA0-4322-4FC5-8CC9-663C880DF003}">
      <dgm:prSet custT="1"/>
      <dgm:spPr/>
      <dgm:t>
        <a:bodyPr/>
        <a:lstStyle/>
        <a:p>
          <a:pPr algn="ctr">
            <a:defRPr/>
          </a:pPr>
          <a:endParaRPr lang="mn-MN" sz="2400" b="1" dirty="0" smtClean="0">
            <a:solidFill>
              <a:schemeClr val="tx1"/>
            </a:solidFill>
            <a:latin typeface="Times New Roman" pitchFamily="18" charset="0"/>
            <a:cs typeface="Times New Roman" pitchFamily="18" charset="0"/>
          </a:endParaRPr>
        </a:p>
        <a:p>
          <a:pPr algn="ctr">
            <a:defRPr/>
          </a:pPr>
          <a:r>
            <a:rPr lang="mn-MN" sz="2400" b="1" dirty="0" smtClean="0">
              <a:solidFill>
                <a:schemeClr val="tx1"/>
              </a:solidFill>
              <a:latin typeface="Times New Roman" pitchFamily="18" charset="0"/>
              <a:cs typeface="Times New Roman" pitchFamily="18" charset="0"/>
            </a:rPr>
            <a:t>28-аас илүүгүй</a:t>
          </a:r>
        </a:p>
        <a:p>
          <a:pPr algn="ctr">
            <a:defRPr/>
          </a:pPr>
          <a:r>
            <a:rPr lang="mn-MN" sz="2400" b="1" dirty="0" smtClean="0">
              <a:solidFill>
                <a:schemeClr val="tx1"/>
              </a:solidFill>
              <a:latin typeface="Times New Roman" pitchFamily="18" charset="0"/>
              <a:cs typeface="Times New Roman" pitchFamily="18" charset="0"/>
            </a:rPr>
            <a:t>/Хувь тэнцүүлсэн/</a:t>
          </a:r>
        </a:p>
        <a:p>
          <a:endParaRPr lang="en-US" sz="1900" dirty="0">
            <a:solidFill>
              <a:schemeClr val="tx1"/>
            </a:solidFill>
          </a:endParaRPr>
        </a:p>
      </dgm:t>
    </dgm:pt>
    <dgm:pt modelId="{8CB37B1C-4BD2-4EF1-A253-6AD5054295F7}" type="parTrans" cxnId="{D4A5E1EE-94D7-4156-9F59-445022FB06AB}">
      <dgm:prSet/>
      <dgm:spPr/>
      <dgm:t>
        <a:bodyPr/>
        <a:lstStyle/>
        <a:p>
          <a:endParaRPr lang="en-US">
            <a:solidFill>
              <a:schemeClr val="tx1"/>
            </a:solidFill>
          </a:endParaRPr>
        </a:p>
      </dgm:t>
    </dgm:pt>
    <dgm:pt modelId="{FBC12B26-1F8E-420A-93BE-F74B655C2460}" type="sibTrans" cxnId="{D4A5E1EE-94D7-4156-9F59-445022FB06AB}">
      <dgm:prSet/>
      <dgm:spPr/>
      <dgm:t>
        <a:bodyPr/>
        <a:lstStyle/>
        <a:p>
          <a:endParaRPr lang="en-US">
            <a:solidFill>
              <a:schemeClr val="tx1"/>
            </a:solidFill>
          </a:endParaRPr>
        </a:p>
      </dgm:t>
    </dgm:pt>
    <dgm:pt modelId="{61483B69-833C-460B-8011-111D0BF3E580}">
      <dgm:prSet custT="1"/>
      <dgm:spPr/>
      <dgm:t>
        <a:bodyPr/>
        <a:lstStyle/>
        <a:p>
          <a:pPr algn="ctr">
            <a:defRPr/>
          </a:pPr>
          <a:r>
            <a:rPr lang="mn-MN" sz="2400" b="1" dirty="0" smtClean="0">
              <a:solidFill>
                <a:schemeClr val="tx1"/>
              </a:solidFill>
              <a:latin typeface="Times New Roman" pitchFamily="18" charset="0"/>
              <a:cs typeface="Times New Roman" pitchFamily="18" charset="0"/>
            </a:rPr>
            <a:t>48-аас илүүгүй</a:t>
          </a:r>
        </a:p>
        <a:p>
          <a:pPr algn="ctr">
            <a:defRPr/>
          </a:pPr>
          <a:r>
            <a:rPr lang="mn-MN" sz="2400" b="1" dirty="0" smtClean="0">
              <a:solidFill>
                <a:schemeClr val="tx1"/>
              </a:solidFill>
              <a:latin typeface="Times New Roman" pitchFamily="18" charset="0"/>
              <a:cs typeface="Times New Roman" pitchFamily="18" charset="0"/>
            </a:rPr>
            <a:t>/Олонхийн/</a:t>
          </a:r>
        </a:p>
        <a:p>
          <a:endParaRPr lang="en-US" sz="1900" dirty="0">
            <a:solidFill>
              <a:schemeClr val="tx1"/>
            </a:solidFill>
          </a:endParaRPr>
        </a:p>
      </dgm:t>
    </dgm:pt>
    <dgm:pt modelId="{52269141-C0DF-419D-952A-777D3C0E3B04}" type="parTrans" cxnId="{837494AD-D735-4B81-A65E-5CB6D187EAF5}">
      <dgm:prSet/>
      <dgm:spPr/>
      <dgm:t>
        <a:bodyPr/>
        <a:lstStyle/>
        <a:p>
          <a:endParaRPr lang="en-US">
            <a:solidFill>
              <a:schemeClr val="tx1"/>
            </a:solidFill>
          </a:endParaRPr>
        </a:p>
      </dgm:t>
    </dgm:pt>
    <dgm:pt modelId="{D98D1D29-2AF1-4555-84FD-C96B2E224BA2}" type="sibTrans" cxnId="{837494AD-D735-4B81-A65E-5CB6D187EAF5}">
      <dgm:prSet/>
      <dgm:spPr/>
      <dgm:t>
        <a:bodyPr/>
        <a:lstStyle/>
        <a:p>
          <a:endParaRPr lang="en-US">
            <a:solidFill>
              <a:schemeClr val="tx1"/>
            </a:solidFill>
          </a:endParaRPr>
        </a:p>
      </dgm:t>
    </dgm:pt>
    <dgm:pt modelId="{C343CA2B-F436-4B92-90FC-6FD21B9D275D}">
      <dgm:prSe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mn-MN" b="1" dirty="0" smtClean="0">
              <a:solidFill>
                <a:schemeClr val="tx1"/>
              </a:solidFill>
              <a:latin typeface="Times New Roman" pitchFamily="18" charset="0"/>
              <a:cs typeface="Times New Roman" pitchFamily="18" charset="0"/>
            </a:rPr>
            <a:t>26 мандаттай тойргоос сонгоно.</a:t>
          </a:r>
        </a:p>
        <a:p>
          <a:pPr marL="0" marR="0" indent="0" algn="ctr" defTabSz="914400" eaLnBrk="1" fontAlgn="auto" latinLnBrk="0" hangingPunct="1">
            <a:lnSpc>
              <a:spcPct val="100000"/>
            </a:lnSpc>
            <a:spcBef>
              <a:spcPts val="0"/>
            </a:spcBef>
            <a:spcAft>
              <a:spcPts val="0"/>
            </a:spcAft>
            <a:buClrTx/>
            <a:buSzTx/>
            <a:buFontTx/>
            <a:buNone/>
            <a:tabLst/>
            <a:defRPr/>
          </a:pPr>
          <a:r>
            <a:rPr lang="mn-MN" b="1" dirty="0" smtClean="0">
              <a:solidFill>
                <a:schemeClr val="tx1"/>
              </a:solidFill>
              <a:latin typeface="Times New Roman" pitchFamily="18" charset="0"/>
              <a:cs typeface="Times New Roman" pitchFamily="18" charset="0"/>
            </a:rPr>
            <a:t>Нийслэл 6</a:t>
          </a:r>
        </a:p>
        <a:p>
          <a:pPr marL="0" marR="0" indent="0" algn="ctr" defTabSz="914400" eaLnBrk="1" fontAlgn="auto" latinLnBrk="0" hangingPunct="1">
            <a:lnSpc>
              <a:spcPct val="100000"/>
            </a:lnSpc>
            <a:spcBef>
              <a:spcPts val="0"/>
            </a:spcBef>
            <a:spcAft>
              <a:spcPts val="0"/>
            </a:spcAft>
            <a:buClrTx/>
            <a:buSzTx/>
            <a:buFontTx/>
            <a:buNone/>
            <a:tabLst/>
            <a:defRPr/>
          </a:pPr>
          <a:r>
            <a:rPr lang="mn-MN" b="1" dirty="0" smtClean="0">
              <a:solidFill>
                <a:schemeClr val="tx1"/>
              </a:solidFill>
              <a:latin typeface="Times New Roman" pitchFamily="18" charset="0"/>
              <a:cs typeface="Times New Roman" pitchFamily="18" charset="0"/>
            </a:rPr>
            <a:t>Орон нутаг 20 </a:t>
          </a:r>
          <a:endParaRPr lang="en-US" b="1" dirty="0" smtClean="0">
            <a:solidFill>
              <a:schemeClr val="tx1"/>
            </a:solidFill>
            <a:latin typeface="Times New Roman" pitchFamily="18" charset="0"/>
            <a:cs typeface="Times New Roman" pitchFamily="18" charset="0"/>
          </a:endParaRPr>
        </a:p>
        <a:p>
          <a:pPr defTabSz="222250">
            <a:lnSpc>
              <a:spcPct val="90000"/>
            </a:lnSpc>
            <a:spcBef>
              <a:spcPct val="0"/>
            </a:spcBef>
            <a:spcAft>
              <a:spcPct val="35000"/>
            </a:spcAft>
          </a:pPr>
          <a:endParaRPr lang="en-US" dirty="0">
            <a:solidFill>
              <a:schemeClr val="tx1"/>
            </a:solidFill>
          </a:endParaRPr>
        </a:p>
      </dgm:t>
    </dgm:pt>
    <dgm:pt modelId="{3364EEB3-CD5E-4CBC-B83E-29A8BB761330}" type="parTrans" cxnId="{9EF2BBD3-5A4A-4C93-AFCD-9F18FFC4E06E}">
      <dgm:prSet/>
      <dgm:spPr/>
      <dgm:t>
        <a:bodyPr/>
        <a:lstStyle/>
        <a:p>
          <a:endParaRPr lang="en-US">
            <a:solidFill>
              <a:schemeClr val="tx1"/>
            </a:solidFill>
          </a:endParaRPr>
        </a:p>
      </dgm:t>
    </dgm:pt>
    <dgm:pt modelId="{9984ECE0-A84D-423F-8678-B295310FADFF}" type="sibTrans" cxnId="{9EF2BBD3-5A4A-4C93-AFCD-9F18FFC4E06E}">
      <dgm:prSet/>
      <dgm:spPr/>
      <dgm:t>
        <a:bodyPr/>
        <a:lstStyle/>
        <a:p>
          <a:endParaRPr lang="en-US">
            <a:solidFill>
              <a:schemeClr val="tx1"/>
            </a:solidFill>
          </a:endParaRPr>
        </a:p>
      </dgm:t>
    </dgm:pt>
    <dgm:pt modelId="{BEEC6C32-F6D1-40C2-86FD-3FCFEABC5317}" type="pres">
      <dgm:prSet presAssocID="{73B5BB14-9A1B-4502-B5E4-8B7CF0C95558}" presName="hierChild1" presStyleCnt="0">
        <dgm:presLayoutVars>
          <dgm:orgChart val="1"/>
          <dgm:chPref val="1"/>
          <dgm:dir/>
          <dgm:animOne val="branch"/>
          <dgm:animLvl val="lvl"/>
          <dgm:resizeHandles/>
        </dgm:presLayoutVars>
      </dgm:prSet>
      <dgm:spPr/>
      <dgm:t>
        <a:bodyPr/>
        <a:lstStyle/>
        <a:p>
          <a:endParaRPr lang="en-US"/>
        </a:p>
      </dgm:t>
    </dgm:pt>
    <dgm:pt modelId="{400F8411-70A2-4286-A038-929477124AB4}" type="pres">
      <dgm:prSet presAssocID="{DF10FCA9-96E3-4618-9CC5-F972403E0723}" presName="hierRoot1" presStyleCnt="0">
        <dgm:presLayoutVars>
          <dgm:hierBranch val="init"/>
        </dgm:presLayoutVars>
      </dgm:prSet>
      <dgm:spPr/>
      <dgm:t>
        <a:bodyPr/>
        <a:lstStyle/>
        <a:p>
          <a:endParaRPr lang="en-US"/>
        </a:p>
      </dgm:t>
    </dgm:pt>
    <dgm:pt modelId="{4648FF0D-4B65-4A33-B38E-05FB43597C7E}" type="pres">
      <dgm:prSet presAssocID="{DF10FCA9-96E3-4618-9CC5-F972403E0723}" presName="rootComposite1" presStyleCnt="0"/>
      <dgm:spPr/>
      <dgm:t>
        <a:bodyPr/>
        <a:lstStyle/>
        <a:p>
          <a:endParaRPr lang="en-US"/>
        </a:p>
      </dgm:t>
    </dgm:pt>
    <dgm:pt modelId="{58EA0AF8-DC57-4374-B541-8AB372B6B9D6}" type="pres">
      <dgm:prSet presAssocID="{DF10FCA9-96E3-4618-9CC5-F972403E0723}" presName="rootText1" presStyleLbl="node0" presStyleIdx="0" presStyleCnt="1" custScaleX="106076">
        <dgm:presLayoutVars>
          <dgm:chPref val="3"/>
        </dgm:presLayoutVars>
      </dgm:prSet>
      <dgm:spPr/>
      <dgm:t>
        <a:bodyPr/>
        <a:lstStyle/>
        <a:p>
          <a:endParaRPr lang="en-US"/>
        </a:p>
      </dgm:t>
    </dgm:pt>
    <dgm:pt modelId="{6BF494DF-4092-4DF5-96BF-CD5EEFA6D336}" type="pres">
      <dgm:prSet presAssocID="{DF10FCA9-96E3-4618-9CC5-F972403E0723}" presName="rootConnector1" presStyleLbl="node1" presStyleIdx="0" presStyleCnt="0"/>
      <dgm:spPr/>
      <dgm:t>
        <a:bodyPr/>
        <a:lstStyle/>
        <a:p>
          <a:endParaRPr lang="en-US"/>
        </a:p>
      </dgm:t>
    </dgm:pt>
    <dgm:pt modelId="{C2BBB8E3-1EF7-4325-AB87-6C1173162D4C}" type="pres">
      <dgm:prSet presAssocID="{DF10FCA9-96E3-4618-9CC5-F972403E0723}" presName="hierChild2" presStyleCnt="0"/>
      <dgm:spPr/>
      <dgm:t>
        <a:bodyPr/>
        <a:lstStyle/>
        <a:p>
          <a:endParaRPr lang="en-US"/>
        </a:p>
      </dgm:t>
    </dgm:pt>
    <dgm:pt modelId="{52C9257A-C06B-492F-AD14-7C52C3B45890}" type="pres">
      <dgm:prSet presAssocID="{8CB37B1C-4BD2-4EF1-A253-6AD5054295F7}" presName="Name37" presStyleLbl="parChTrans1D2" presStyleIdx="0" presStyleCnt="2"/>
      <dgm:spPr/>
      <dgm:t>
        <a:bodyPr/>
        <a:lstStyle/>
        <a:p>
          <a:endParaRPr lang="en-US"/>
        </a:p>
      </dgm:t>
    </dgm:pt>
    <dgm:pt modelId="{1D8807D3-124B-467B-A3D7-CB624D250367}" type="pres">
      <dgm:prSet presAssocID="{C5F02BA0-4322-4FC5-8CC9-663C880DF003}" presName="hierRoot2" presStyleCnt="0">
        <dgm:presLayoutVars>
          <dgm:hierBranch val="init"/>
        </dgm:presLayoutVars>
      </dgm:prSet>
      <dgm:spPr/>
      <dgm:t>
        <a:bodyPr/>
        <a:lstStyle/>
        <a:p>
          <a:endParaRPr lang="en-US"/>
        </a:p>
      </dgm:t>
    </dgm:pt>
    <dgm:pt modelId="{AC1EAE76-3A62-4A08-8FF8-F52B27822B0D}" type="pres">
      <dgm:prSet presAssocID="{C5F02BA0-4322-4FC5-8CC9-663C880DF003}" presName="rootComposite" presStyleCnt="0"/>
      <dgm:spPr/>
      <dgm:t>
        <a:bodyPr/>
        <a:lstStyle/>
        <a:p>
          <a:endParaRPr lang="en-US"/>
        </a:p>
      </dgm:t>
    </dgm:pt>
    <dgm:pt modelId="{BE60D4AA-E6A5-4374-9DCD-645D87862B43}" type="pres">
      <dgm:prSet presAssocID="{C5F02BA0-4322-4FC5-8CC9-663C880DF003}" presName="rootText" presStyleLbl="node2" presStyleIdx="0" presStyleCnt="2" custScaleX="101140" custScaleY="124408">
        <dgm:presLayoutVars>
          <dgm:chPref val="3"/>
        </dgm:presLayoutVars>
      </dgm:prSet>
      <dgm:spPr/>
      <dgm:t>
        <a:bodyPr/>
        <a:lstStyle/>
        <a:p>
          <a:endParaRPr lang="en-US"/>
        </a:p>
      </dgm:t>
    </dgm:pt>
    <dgm:pt modelId="{F0365772-B4B8-4B3D-B95F-3D83CBF1012E}" type="pres">
      <dgm:prSet presAssocID="{C5F02BA0-4322-4FC5-8CC9-663C880DF003}" presName="rootConnector" presStyleLbl="node2" presStyleIdx="0" presStyleCnt="2"/>
      <dgm:spPr/>
      <dgm:t>
        <a:bodyPr/>
        <a:lstStyle/>
        <a:p>
          <a:endParaRPr lang="en-US"/>
        </a:p>
      </dgm:t>
    </dgm:pt>
    <dgm:pt modelId="{6B4DE7EC-378B-4914-98DA-D449E6915C1D}" type="pres">
      <dgm:prSet presAssocID="{C5F02BA0-4322-4FC5-8CC9-663C880DF003}" presName="hierChild4" presStyleCnt="0"/>
      <dgm:spPr/>
      <dgm:t>
        <a:bodyPr/>
        <a:lstStyle/>
        <a:p>
          <a:endParaRPr lang="en-US"/>
        </a:p>
      </dgm:t>
    </dgm:pt>
    <dgm:pt modelId="{A6073D1E-8794-48D4-9B89-153AFF5736B4}" type="pres">
      <dgm:prSet presAssocID="{C5F02BA0-4322-4FC5-8CC9-663C880DF003}" presName="hierChild5" presStyleCnt="0"/>
      <dgm:spPr/>
      <dgm:t>
        <a:bodyPr/>
        <a:lstStyle/>
        <a:p>
          <a:endParaRPr lang="en-US"/>
        </a:p>
      </dgm:t>
    </dgm:pt>
    <dgm:pt modelId="{C1928149-EB68-4C09-98EF-5256EAADF63C}" type="pres">
      <dgm:prSet presAssocID="{52269141-C0DF-419D-952A-777D3C0E3B04}" presName="Name37" presStyleLbl="parChTrans1D2" presStyleIdx="1" presStyleCnt="2"/>
      <dgm:spPr/>
      <dgm:t>
        <a:bodyPr/>
        <a:lstStyle/>
        <a:p>
          <a:endParaRPr lang="en-US"/>
        </a:p>
      </dgm:t>
    </dgm:pt>
    <dgm:pt modelId="{EB6D213B-44C0-42FD-A43E-0BC7F95DAAE4}" type="pres">
      <dgm:prSet presAssocID="{61483B69-833C-460B-8011-111D0BF3E580}" presName="hierRoot2" presStyleCnt="0">
        <dgm:presLayoutVars>
          <dgm:hierBranch val="init"/>
        </dgm:presLayoutVars>
      </dgm:prSet>
      <dgm:spPr/>
      <dgm:t>
        <a:bodyPr/>
        <a:lstStyle/>
        <a:p>
          <a:endParaRPr lang="en-US"/>
        </a:p>
      </dgm:t>
    </dgm:pt>
    <dgm:pt modelId="{F70C148D-D1AA-4505-AEBF-1C4854FA4A33}" type="pres">
      <dgm:prSet presAssocID="{61483B69-833C-460B-8011-111D0BF3E580}" presName="rootComposite" presStyleCnt="0"/>
      <dgm:spPr/>
      <dgm:t>
        <a:bodyPr/>
        <a:lstStyle/>
        <a:p>
          <a:endParaRPr lang="en-US"/>
        </a:p>
      </dgm:t>
    </dgm:pt>
    <dgm:pt modelId="{47986727-F866-4D88-A14C-A7CFDE822FD3}" type="pres">
      <dgm:prSet presAssocID="{61483B69-833C-460B-8011-111D0BF3E580}" presName="rootText" presStyleLbl="node2" presStyleIdx="1" presStyleCnt="2" custScaleX="111705" custScaleY="122167">
        <dgm:presLayoutVars>
          <dgm:chPref val="3"/>
        </dgm:presLayoutVars>
      </dgm:prSet>
      <dgm:spPr/>
      <dgm:t>
        <a:bodyPr/>
        <a:lstStyle/>
        <a:p>
          <a:endParaRPr lang="en-US"/>
        </a:p>
      </dgm:t>
    </dgm:pt>
    <dgm:pt modelId="{1957F027-8A94-479B-859D-BE7C53CBC419}" type="pres">
      <dgm:prSet presAssocID="{61483B69-833C-460B-8011-111D0BF3E580}" presName="rootConnector" presStyleLbl="node2" presStyleIdx="1" presStyleCnt="2"/>
      <dgm:spPr/>
      <dgm:t>
        <a:bodyPr/>
        <a:lstStyle/>
        <a:p>
          <a:endParaRPr lang="en-US"/>
        </a:p>
      </dgm:t>
    </dgm:pt>
    <dgm:pt modelId="{42DF4CC6-E007-42DB-AD0F-D79CFB92A262}" type="pres">
      <dgm:prSet presAssocID="{61483B69-833C-460B-8011-111D0BF3E580}" presName="hierChild4" presStyleCnt="0"/>
      <dgm:spPr/>
      <dgm:t>
        <a:bodyPr/>
        <a:lstStyle/>
        <a:p>
          <a:endParaRPr lang="en-US"/>
        </a:p>
      </dgm:t>
    </dgm:pt>
    <dgm:pt modelId="{1E4C4CCE-C008-4EFD-984E-300B588B88A0}" type="pres">
      <dgm:prSet presAssocID="{3364EEB3-CD5E-4CBC-B83E-29A8BB761330}" presName="Name37" presStyleLbl="parChTrans1D3" presStyleIdx="0" presStyleCnt="1"/>
      <dgm:spPr/>
      <dgm:t>
        <a:bodyPr/>
        <a:lstStyle/>
        <a:p>
          <a:endParaRPr lang="en-US"/>
        </a:p>
      </dgm:t>
    </dgm:pt>
    <dgm:pt modelId="{E105E66B-B542-461A-A58A-98AB3FEDB488}" type="pres">
      <dgm:prSet presAssocID="{C343CA2B-F436-4B92-90FC-6FD21B9D275D}" presName="hierRoot2" presStyleCnt="0">
        <dgm:presLayoutVars>
          <dgm:hierBranch val="init"/>
        </dgm:presLayoutVars>
      </dgm:prSet>
      <dgm:spPr/>
      <dgm:t>
        <a:bodyPr/>
        <a:lstStyle/>
        <a:p>
          <a:endParaRPr lang="en-US"/>
        </a:p>
      </dgm:t>
    </dgm:pt>
    <dgm:pt modelId="{A746484D-C55D-4BE3-9D7D-E9003AFCD71C}" type="pres">
      <dgm:prSet presAssocID="{C343CA2B-F436-4B92-90FC-6FD21B9D275D}" presName="rootComposite" presStyleCnt="0"/>
      <dgm:spPr/>
      <dgm:t>
        <a:bodyPr/>
        <a:lstStyle/>
        <a:p>
          <a:endParaRPr lang="en-US"/>
        </a:p>
      </dgm:t>
    </dgm:pt>
    <dgm:pt modelId="{8ADC2D42-015E-4B8F-B0E8-6ABC65ECD4E4}" type="pres">
      <dgm:prSet presAssocID="{C343CA2B-F436-4B92-90FC-6FD21B9D275D}" presName="rootText" presStyleLbl="node3" presStyleIdx="0" presStyleCnt="1">
        <dgm:presLayoutVars>
          <dgm:chPref val="3"/>
        </dgm:presLayoutVars>
      </dgm:prSet>
      <dgm:spPr/>
      <dgm:t>
        <a:bodyPr/>
        <a:lstStyle/>
        <a:p>
          <a:endParaRPr lang="en-US"/>
        </a:p>
      </dgm:t>
    </dgm:pt>
    <dgm:pt modelId="{8E485783-2240-4F99-B905-582CD66934EE}" type="pres">
      <dgm:prSet presAssocID="{C343CA2B-F436-4B92-90FC-6FD21B9D275D}" presName="rootConnector" presStyleLbl="node3" presStyleIdx="0" presStyleCnt="1"/>
      <dgm:spPr/>
      <dgm:t>
        <a:bodyPr/>
        <a:lstStyle/>
        <a:p>
          <a:endParaRPr lang="en-US"/>
        </a:p>
      </dgm:t>
    </dgm:pt>
    <dgm:pt modelId="{45133B30-D719-4CDD-B5B6-955C7C35A3E7}" type="pres">
      <dgm:prSet presAssocID="{C343CA2B-F436-4B92-90FC-6FD21B9D275D}" presName="hierChild4" presStyleCnt="0"/>
      <dgm:spPr/>
      <dgm:t>
        <a:bodyPr/>
        <a:lstStyle/>
        <a:p>
          <a:endParaRPr lang="en-US"/>
        </a:p>
      </dgm:t>
    </dgm:pt>
    <dgm:pt modelId="{AD1D69D9-9A6E-400C-8197-C79C250BA914}" type="pres">
      <dgm:prSet presAssocID="{C343CA2B-F436-4B92-90FC-6FD21B9D275D}" presName="hierChild5" presStyleCnt="0"/>
      <dgm:spPr/>
      <dgm:t>
        <a:bodyPr/>
        <a:lstStyle/>
        <a:p>
          <a:endParaRPr lang="en-US"/>
        </a:p>
      </dgm:t>
    </dgm:pt>
    <dgm:pt modelId="{4F840AAD-1755-47F9-9F99-DF7662C9CDE7}" type="pres">
      <dgm:prSet presAssocID="{61483B69-833C-460B-8011-111D0BF3E580}" presName="hierChild5" presStyleCnt="0"/>
      <dgm:spPr/>
      <dgm:t>
        <a:bodyPr/>
        <a:lstStyle/>
        <a:p>
          <a:endParaRPr lang="en-US"/>
        </a:p>
      </dgm:t>
    </dgm:pt>
    <dgm:pt modelId="{8E5E112D-35FE-4DD2-833F-F14C7BBBC624}" type="pres">
      <dgm:prSet presAssocID="{DF10FCA9-96E3-4618-9CC5-F972403E0723}" presName="hierChild3" presStyleCnt="0"/>
      <dgm:spPr/>
      <dgm:t>
        <a:bodyPr/>
        <a:lstStyle/>
        <a:p>
          <a:endParaRPr lang="en-US"/>
        </a:p>
      </dgm:t>
    </dgm:pt>
  </dgm:ptLst>
  <dgm:cxnLst>
    <dgm:cxn modelId="{3CDAD8AC-B54D-4441-8525-288DA2450072}" type="presOf" srcId="{61483B69-833C-460B-8011-111D0BF3E580}" destId="{1957F027-8A94-479B-859D-BE7C53CBC419}" srcOrd="1" destOrd="0" presId="urn:microsoft.com/office/officeart/2005/8/layout/orgChart1"/>
    <dgm:cxn modelId="{881CF96D-4D77-4184-B0F0-632AAC4D3978}" type="presOf" srcId="{3364EEB3-CD5E-4CBC-B83E-29A8BB761330}" destId="{1E4C4CCE-C008-4EFD-984E-300B588B88A0}" srcOrd="0" destOrd="0" presId="urn:microsoft.com/office/officeart/2005/8/layout/orgChart1"/>
    <dgm:cxn modelId="{6D95C959-43ED-44F3-978C-6CC801DF2DEA}" srcId="{73B5BB14-9A1B-4502-B5E4-8B7CF0C95558}" destId="{DF10FCA9-96E3-4618-9CC5-F972403E0723}" srcOrd="0" destOrd="0" parTransId="{731A8C91-2707-45CD-811F-C4EBB3B2CBE6}" sibTransId="{53F332A4-BA78-4BD1-8842-5DFFB29B5FA2}"/>
    <dgm:cxn modelId="{9EF2BBD3-5A4A-4C93-AFCD-9F18FFC4E06E}" srcId="{61483B69-833C-460B-8011-111D0BF3E580}" destId="{C343CA2B-F436-4B92-90FC-6FD21B9D275D}" srcOrd="0" destOrd="0" parTransId="{3364EEB3-CD5E-4CBC-B83E-29A8BB761330}" sibTransId="{9984ECE0-A84D-423F-8678-B295310FADFF}"/>
    <dgm:cxn modelId="{F2715E0B-DBAC-4E36-A811-5475E144BEF4}" type="presOf" srcId="{8CB37B1C-4BD2-4EF1-A253-6AD5054295F7}" destId="{52C9257A-C06B-492F-AD14-7C52C3B45890}" srcOrd="0" destOrd="0" presId="urn:microsoft.com/office/officeart/2005/8/layout/orgChart1"/>
    <dgm:cxn modelId="{9398388C-E6C7-4F1C-A9CF-371B4F6358B9}" type="presOf" srcId="{DF10FCA9-96E3-4618-9CC5-F972403E0723}" destId="{6BF494DF-4092-4DF5-96BF-CD5EEFA6D336}" srcOrd="1" destOrd="0" presId="urn:microsoft.com/office/officeart/2005/8/layout/orgChart1"/>
    <dgm:cxn modelId="{637605E0-9716-4BD0-B563-31DE86C9C991}" type="presOf" srcId="{73B5BB14-9A1B-4502-B5E4-8B7CF0C95558}" destId="{BEEC6C32-F6D1-40C2-86FD-3FCFEABC5317}" srcOrd="0" destOrd="0" presId="urn:microsoft.com/office/officeart/2005/8/layout/orgChart1"/>
    <dgm:cxn modelId="{837494AD-D735-4B81-A65E-5CB6D187EAF5}" srcId="{DF10FCA9-96E3-4618-9CC5-F972403E0723}" destId="{61483B69-833C-460B-8011-111D0BF3E580}" srcOrd="1" destOrd="0" parTransId="{52269141-C0DF-419D-952A-777D3C0E3B04}" sibTransId="{D98D1D29-2AF1-4555-84FD-C96B2E224BA2}"/>
    <dgm:cxn modelId="{AFB86621-ACA0-49D4-9597-93A4522BA2A1}" type="presOf" srcId="{C5F02BA0-4322-4FC5-8CC9-663C880DF003}" destId="{F0365772-B4B8-4B3D-B95F-3D83CBF1012E}" srcOrd="1" destOrd="0" presId="urn:microsoft.com/office/officeart/2005/8/layout/orgChart1"/>
    <dgm:cxn modelId="{7C4EF523-9CD1-41F7-96FA-599311DA9FD4}" type="presOf" srcId="{C343CA2B-F436-4B92-90FC-6FD21B9D275D}" destId="{8ADC2D42-015E-4B8F-B0E8-6ABC65ECD4E4}" srcOrd="0" destOrd="0" presId="urn:microsoft.com/office/officeart/2005/8/layout/orgChart1"/>
    <dgm:cxn modelId="{DC0BD5EC-7C37-48E0-A5D8-CEBA999E785D}" type="presOf" srcId="{DF10FCA9-96E3-4618-9CC5-F972403E0723}" destId="{58EA0AF8-DC57-4374-B541-8AB372B6B9D6}" srcOrd="0" destOrd="0" presId="urn:microsoft.com/office/officeart/2005/8/layout/orgChart1"/>
    <dgm:cxn modelId="{9456FD00-3C87-4E0E-9414-C0EFB6FA7203}" type="presOf" srcId="{52269141-C0DF-419D-952A-777D3C0E3B04}" destId="{C1928149-EB68-4C09-98EF-5256EAADF63C}" srcOrd="0" destOrd="0" presId="urn:microsoft.com/office/officeart/2005/8/layout/orgChart1"/>
    <dgm:cxn modelId="{31E7DFF7-942D-4E95-91C8-E4C7AEAF9FE9}" type="presOf" srcId="{C343CA2B-F436-4B92-90FC-6FD21B9D275D}" destId="{8E485783-2240-4F99-B905-582CD66934EE}" srcOrd="1" destOrd="0" presId="urn:microsoft.com/office/officeart/2005/8/layout/orgChart1"/>
    <dgm:cxn modelId="{0A10C868-6086-4E3E-84B2-FD09DFA4504D}" type="presOf" srcId="{61483B69-833C-460B-8011-111D0BF3E580}" destId="{47986727-F866-4D88-A14C-A7CFDE822FD3}" srcOrd="0" destOrd="0" presId="urn:microsoft.com/office/officeart/2005/8/layout/orgChart1"/>
    <dgm:cxn modelId="{E63422BA-EA35-4751-AE1D-309472F5CA09}" type="presOf" srcId="{C5F02BA0-4322-4FC5-8CC9-663C880DF003}" destId="{BE60D4AA-E6A5-4374-9DCD-645D87862B43}" srcOrd="0" destOrd="0" presId="urn:microsoft.com/office/officeart/2005/8/layout/orgChart1"/>
    <dgm:cxn modelId="{D4A5E1EE-94D7-4156-9F59-445022FB06AB}" srcId="{DF10FCA9-96E3-4618-9CC5-F972403E0723}" destId="{C5F02BA0-4322-4FC5-8CC9-663C880DF003}" srcOrd="0" destOrd="0" parTransId="{8CB37B1C-4BD2-4EF1-A253-6AD5054295F7}" sibTransId="{FBC12B26-1F8E-420A-93BE-F74B655C2460}"/>
    <dgm:cxn modelId="{6E19D27B-2B65-4881-AC91-5BE1DDC30C8B}" type="presParOf" srcId="{BEEC6C32-F6D1-40C2-86FD-3FCFEABC5317}" destId="{400F8411-70A2-4286-A038-929477124AB4}" srcOrd="0" destOrd="0" presId="urn:microsoft.com/office/officeart/2005/8/layout/orgChart1"/>
    <dgm:cxn modelId="{D7038394-A123-4923-8090-C921DE9921C1}" type="presParOf" srcId="{400F8411-70A2-4286-A038-929477124AB4}" destId="{4648FF0D-4B65-4A33-B38E-05FB43597C7E}" srcOrd="0" destOrd="0" presId="urn:microsoft.com/office/officeart/2005/8/layout/orgChart1"/>
    <dgm:cxn modelId="{D4D3F696-EAC7-4B66-84F0-D4DB42DB4211}" type="presParOf" srcId="{4648FF0D-4B65-4A33-B38E-05FB43597C7E}" destId="{58EA0AF8-DC57-4374-B541-8AB372B6B9D6}" srcOrd="0" destOrd="0" presId="urn:microsoft.com/office/officeart/2005/8/layout/orgChart1"/>
    <dgm:cxn modelId="{CFAFA688-395E-4E47-900A-F2B5F9D70C01}" type="presParOf" srcId="{4648FF0D-4B65-4A33-B38E-05FB43597C7E}" destId="{6BF494DF-4092-4DF5-96BF-CD5EEFA6D336}" srcOrd="1" destOrd="0" presId="urn:microsoft.com/office/officeart/2005/8/layout/orgChart1"/>
    <dgm:cxn modelId="{AC29C761-1A29-45E8-9EE8-112AC681ECFB}" type="presParOf" srcId="{400F8411-70A2-4286-A038-929477124AB4}" destId="{C2BBB8E3-1EF7-4325-AB87-6C1173162D4C}" srcOrd="1" destOrd="0" presId="urn:microsoft.com/office/officeart/2005/8/layout/orgChart1"/>
    <dgm:cxn modelId="{F84F9668-D670-4B23-89E5-965CDD526BEA}" type="presParOf" srcId="{C2BBB8E3-1EF7-4325-AB87-6C1173162D4C}" destId="{52C9257A-C06B-492F-AD14-7C52C3B45890}" srcOrd="0" destOrd="0" presId="urn:microsoft.com/office/officeart/2005/8/layout/orgChart1"/>
    <dgm:cxn modelId="{A237C481-F328-4D8C-8240-64BF603379D8}" type="presParOf" srcId="{C2BBB8E3-1EF7-4325-AB87-6C1173162D4C}" destId="{1D8807D3-124B-467B-A3D7-CB624D250367}" srcOrd="1" destOrd="0" presId="urn:microsoft.com/office/officeart/2005/8/layout/orgChart1"/>
    <dgm:cxn modelId="{E1EF19B5-0647-493B-81A9-37F385E9A27D}" type="presParOf" srcId="{1D8807D3-124B-467B-A3D7-CB624D250367}" destId="{AC1EAE76-3A62-4A08-8FF8-F52B27822B0D}" srcOrd="0" destOrd="0" presId="urn:microsoft.com/office/officeart/2005/8/layout/orgChart1"/>
    <dgm:cxn modelId="{3254BADE-E414-46DD-AAD2-57EA0484B16F}" type="presParOf" srcId="{AC1EAE76-3A62-4A08-8FF8-F52B27822B0D}" destId="{BE60D4AA-E6A5-4374-9DCD-645D87862B43}" srcOrd="0" destOrd="0" presId="urn:microsoft.com/office/officeart/2005/8/layout/orgChart1"/>
    <dgm:cxn modelId="{D55E97B1-AB7D-4AAE-9F0A-8980E073C76C}" type="presParOf" srcId="{AC1EAE76-3A62-4A08-8FF8-F52B27822B0D}" destId="{F0365772-B4B8-4B3D-B95F-3D83CBF1012E}" srcOrd="1" destOrd="0" presId="urn:microsoft.com/office/officeart/2005/8/layout/orgChart1"/>
    <dgm:cxn modelId="{6AAA9821-B2FD-459F-B351-16D7E137C5FF}" type="presParOf" srcId="{1D8807D3-124B-467B-A3D7-CB624D250367}" destId="{6B4DE7EC-378B-4914-98DA-D449E6915C1D}" srcOrd="1" destOrd="0" presId="urn:microsoft.com/office/officeart/2005/8/layout/orgChart1"/>
    <dgm:cxn modelId="{5CAB1DB6-39D9-478D-8A84-01978AD3B437}" type="presParOf" srcId="{1D8807D3-124B-467B-A3D7-CB624D250367}" destId="{A6073D1E-8794-48D4-9B89-153AFF5736B4}" srcOrd="2" destOrd="0" presId="urn:microsoft.com/office/officeart/2005/8/layout/orgChart1"/>
    <dgm:cxn modelId="{44AD453E-4DB7-4CD4-9403-42A023EE4347}" type="presParOf" srcId="{C2BBB8E3-1EF7-4325-AB87-6C1173162D4C}" destId="{C1928149-EB68-4C09-98EF-5256EAADF63C}" srcOrd="2" destOrd="0" presId="urn:microsoft.com/office/officeart/2005/8/layout/orgChart1"/>
    <dgm:cxn modelId="{5867399C-2EC3-48CB-8BDF-5353CA633C10}" type="presParOf" srcId="{C2BBB8E3-1EF7-4325-AB87-6C1173162D4C}" destId="{EB6D213B-44C0-42FD-A43E-0BC7F95DAAE4}" srcOrd="3" destOrd="0" presId="urn:microsoft.com/office/officeart/2005/8/layout/orgChart1"/>
    <dgm:cxn modelId="{08B0A04E-6D9E-4F65-8684-7506969F585C}" type="presParOf" srcId="{EB6D213B-44C0-42FD-A43E-0BC7F95DAAE4}" destId="{F70C148D-D1AA-4505-AEBF-1C4854FA4A33}" srcOrd="0" destOrd="0" presId="urn:microsoft.com/office/officeart/2005/8/layout/orgChart1"/>
    <dgm:cxn modelId="{881843B5-34EF-4EC2-B1A0-17AFE2409620}" type="presParOf" srcId="{F70C148D-D1AA-4505-AEBF-1C4854FA4A33}" destId="{47986727-F866-4D88-A14C-A7CFDE822FD3}" srcOrd="0" destOrd="0" presId="urn:microsoft.com/office/officeart/2005/8/layout/orgChart1"/>
    <dgm:cxn modelId="{6DB9227C-E474-4F5F-ACC2-02B679DD80C8}" type="presParOf" srcId="{F70C148D-D1AA-4505-AEBF-1C4854FA4A33}" destId="{1957F027-8A94-479B-859D-BE7C53CBC419}" srcOrd="1" destOrd="0" presId="urn:microsoft.com/office/officeart/2005/8/layout/orgChart1"/>
    <dgm:cxn modelId="{3F800403-ACD4-4015-A612-5D99E65D08F8}" type="presParOf" srcId="{EB6D213B-44C0-42FD-A43E-0BC7F95DAAE4}" destId="{42DF4CC6-E007-42DB-AD0F-D79CFB92A262}" srcOrd="1" destOrd="0" presId="urn:microsoft.com/office/officeart/2005/8/layout/orgChart1"/>
    <dgm:cxn modelId="{9A542D5F-0E65-401D-B8D1-524EA2F42CF1}" type="presParOf" srcId="{42DF4CC6-E007-42DB-AD0F-D79CFB92A262}" destId="{1E4C4CCE-C008-4EFD-984E-300B588B88A0}" srcOrd="0" destOrd="0" presId="urn:microsoft.com/office/officeart/2005/8/layout/orgChart1"/>
    <dgm:cxn modelId="{D5A322BE-CC7B-4E4E-9550-28D2433EF5B0}" type="presParOf" srcId="{42DF4CC6-E007-42DB-AD0F-D79CFB92A262}" destId="{E105E66B-B542-461A-A58A-98AB3FEDB488}" srcOrd="1" destOrd="0" presId="urn:microsoft.com/office/officeart/2005/8/layout/orgChart1"/>
    <dgm:cxn modelId="{D1175246-6948-4FB7-9350-F07C71C5C6BA}" type="presParOf" srcId="{E105E66B-B542-461A-A58A-98AB3FEDB488}" destId="{A746484D-C55D-4BE3-9D7D-E9003AFCD71C}" srcOrd="0" destOrd="0" presId="urn:microsoft.com/office/officeart/2005/8/layout/orgChart1"/>
    <dgm:cxn modelId="{A28BCE95-3586-4889-8EC1-CF5F341FA394}" type="presParOf" srcId="{A746484D-C55D-4BE3-9D7D-E9003AFCD71C}" destId="{8ADC2D42-015E-4B8F-B0E8-6ABC65ECD4E4}" srcOrd="0" destOrd="0" presId="urn:microsoft.com/office/officeart/2005/8/layout/orgChart1"/>
    <dgm:cxn modelId="{76E66435-3E53-4136-A68B-051D5864E3FB}" type="presParOf" srcId="{A746484D-C55D-4BE3-9D7D-E9003AFCD71C}" destId="{8E485783-2240-4F99-B905-582CD66934EE}" srcOrd="1" destOrd="0" presId="urn:microsoft.com/office/officeart/2005/8/layout/orgChart1"/>
    <dgm:cxn modelId="{F9D99A0F-3DC9-42AB-8398-BD9E8F19A9BA}" type="presParOf" srcId="{E105E66B-B542-461A-A58A-98AB3FEDB488}" destId="{45133B30-D719-4CDD-B5B6-955C7C35A3E7}" srcOrd="1" destOrd="0" presId="urn:microsoft.com/office/officeart/2005/8/layout/orgChart1"/>
    <dgm:cxn modelId="{C0345C8E-F075-4F92-8426-D4798395A505}" type="presParOf" srcId="{E105E66B-B542-461A-A58A-98AB3FEDB488}" destId="{AD1D69D9-9A6E-400C-8197-C79C250BA914}" srcOrd="2" destOrd="0" presId="urn:microsoft.com/office/officeart/2005/8/layout/orgChart1"/>
    <dgm:cxn modelId="{DB506403-D858-4587-85EF-A0F022A3903B}" type="presParOf" srcId="{EB6D213B-44C0-42FD-A43E-0BC7F95DAAE4}" destId="{4F840AAD-1755-47F9-9F99-DF7662C9CDE7}" srcOrd="2" destOrd="0" presId="urn:microsoft.com/office/officeart/2005/8/layout/orgChart1"/>
    <dgm:cxn modelId="{D28C2D32-5521-49ED-A9B1-27FFAAB5E2FB}" type="presParOf" srcId="{400F8411-70A2-4286-A038-929477124AB4}" destId="{8E5E112D-35FE-4DD2-833F-F14C7BBBC6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FC6C90-8164-4CEC-A5A3-FE1D23CAE5E3}"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AF6AE244-0F39-4C18-97F8-ADFE891AE965}">
      <dgm:prSet phldrT="[Text]" custT="1"/>
      <dgm:spPr>
        <a:solidFill>
          <a:schemeClr val="bg2"/>
        </a:solidFill>
      </dgm:spPr>
      <dgm:t>
        <a:bodyPr/>
        <a:lstStyle/>
        <a:p>
          <a:pPr defTabSz="977900">
            <a:lnSpc>
              <a:spcPct val="90000"/>
            </a:lnSpc>
            <a:spcBef>
              <a:spcPct val="0"/>
            </a:spcBef>
            <a:spcAft>
              <a:spcPct val="35000"/>
            </a:spcAft>
          </a:pPr>
          <a:r>
            <a:rPr lang="mn-MN" sz="2000" b="1" dirty="0" smtClean="0">
              <a:solidFill>
                <a:schemeClr val="accent2">
                  <a:lumMod val="75000"/>
                </a:schemeClr>
              </a:solidFill>
              <a:latin typeface="Times New Roman" panose="02020603050405020304" pitchFamily="18" charset="0"/>
              <a:cs typeface="Times New Roman" panose="02020603050405020304" pitchFamily="18" charset="0"/>
            </a:rPr>
            <a:t>МОНГОЛ УЛСЫН ҮНДСЭН ХУУЛЬ</a:t>
          </a:r>
          <a:endParaRPr lang="mn-MN" sz="1800" b="1" dirty="0" smtClean="0">
            <a:solidFill>
              <a:schemeClr val="bg2">
                <a:lumMod val="50000"/>
              </a:schemeClr>
            </a:solidFill>
            <a:latin typeface="Times New Roman" panose="02020603050405020304" pitchFamily="18" charset="0"/>
            <a:cs typeface="Times New Roman" panose="02020603050405020304" pitchFamily="18" charset="0"/>
          </a:endParaRPr>
        </a:p>
        <a:p>
          <a:pPr marL="0" marR="0" indent="0" algn="just" defTabSz="914400" eaLnBrk="1" fontAlgn="auto" latinLnBrk="0" hangingPunct="1">
            <a:lnSpc>
              <a:spcPct val="100000"/>
            </a:lnSpc>
            <a:spcBef>
              <a:spcPts val="0"/>
            </a:spcBef>
            <a:spcAft>
              <a:spcPts val="0"/>
            </a:spcAft>
            <a:buClrTx/>
            <a:buSzTx/>
            <a:buFontTx/>
            <a:buNone/>
            <a:tabLst/>
            <a:defRPr/>
          </a:pPr>
          <a:r>
            <a:rPr lang="mn-MN" sz="1800" b="1" dirty="0" smtClean="0">
              <a:solidFill>
                <a:schemeClr val="bg2">
                  <a:lumMod val="50000"/>
                </a:schemeClr>
              </a:solidFill>
              <a:latin typeface="Times New Roman" panose="02020603050405020304" pitchFamily="18" charset="0"/>
              <a:cs typeface="Times New Roman" panose="02020603050405020304" pitchFamily="18" charset="0"/>
            </a:rPr>
            <a:t>3 дугаар зүйл 1. </a:t>
          </a:r>
          <a:r>
            <a:rPr lang="mn-MN" sz="1800" dirty="0" smtClean="0">
              <a:solidFill>
                <a:schemeClr val="bg2">
                  <a:lumMod val="50000"/>
                </a:schemeClr>
              </a:solidFill>
              <a:latin typeface="Times New Roman" panose="02020603050405020304" pitchFamily="18" charset="0"/>
              <a:cs typeface="Times New Roman" panose="02020603050405020304" pitchFamily="18" charset="0"/>
            </a:rPr>
            <a:t>МУ-д засгийн бүх эрх ард түмний мэдэлд байна. Монголын ард түмэн </a:t>
          </a:r>
          <a:r>
            <a:rPr lang="mn-MN" sz="1800" b="1" dirty="0" smtClean="0">
              <a:solidFill>
                <a:schemeClr val="bg2">
                  <a:lumMod val="50000"/>
                </a:schemeClr>
              </a:solidFill>
              <a:latin typeface="Times New Roman" panose="02020603050405020304" pitchFamily="18" charset="0"/>
              <a:cs typeface="Times New Roman" panose="02020603050405020304" pitchFamily="18" charset="0"/>
            </a:rPr>
            <a:t>төрийн үйл хэрэгт шууд оролцож</a:t>
          </a:r>
          <a:r>
            <a:rPr lang="mn-MN" sz="1800" dirty="0" smtClean="0">
              <a:solidFill>
                <a:schemeClr val="bg2">
                  <a:lumMod val="50000"/>
                </a:schemeClr>
              </a:solidFill>
              <a:latin typeface="Times New Roman" panose="02020603050405020304" pitchFamily="18" charset="0"/>
              <a:cs typeface="Times New Roman" panose="02020603050405020304" pitchFamily="18" charset="0"/>
            </a:rPr>
            <a:t>, мөн сонгож байгуулсан төрийн эрх барих төлөөлөгчдийн байгууллагаараа уламжлан энэхүү эрхээ эдэлнэ.</a:t>
          </a:r>
        </a:p>
        <a:p>
          <a:pPr marL="0" marR="0" indent="0" algn="just" defTabSz="914400" eaLnBrk="1" fontAlgn="auto" latinLnBrk="0" hangingPunct="1">
            <a:lnSpc>
              <a:spcPct val="100000"/>
            </a:lnSpc>
            <a:spcBef>
              <a:spcPts val="0"/>
            </a:spcBef>
            <a:spcAft>
              <a:spcPts val="0"/>
            </a:spcAft>
            <a:buClrTx/>
            <a:buSzTx/>
            <a:buFontTx/>
            <a:buNone/>
            <a:tabLst/>
            <a:defRPr/>
          </a:pPr>
          <a:r>
            <a:rPr lang="mn-MN" sz="1800" b="1" dirty="0" smtClean="0">
              <a:solidFill>
                <a:srgbClr val="FF0000"/>
              </a:solidFill>
              <a:latin typeface="Times New Roman" panose="02020603050405020304" pitchFamily="18" charset="0"/>
              <a:cs typeface="Times New Roman" panose="02020603050405020304" pitchFamily="18" charset="0"/>
            </a:rPr>
            <a:t>21 дүгээр зүйл </a:t>
          </a:r>
          <a:r>
            <a:rPr lang="en-US" sz="1800" b="1" dirty="0" smtClean="0">
              <a:solidFill>
                <a:srgbClr val="FF0000"/>
              </a:solidFill>
              <a:latin typeface="Times New Roman" panose="02020603050405020304" pitchFamily="18" charset="0"/>
              <a:cs typeface="Times New Roman" panose="02020603050405020304" pitchFamily="18" charset="0"/>
            </a:rPr>
            <a:t>2</a:t>
          </a:r>
          <a:r>
            <a:rPr lang="mn-MN" sz="1800" b="1" dirty="0" smtClean="0">
              <a:solidFill>
                <a:srgbClr val="FF0000"/>
              </a:solidFill>
              <a:latin typeface="Times New Roman" panose="02020603050405020304" pitchFamily="18" charset="0"/>
              <a:cs typeface="Times New Roman" panose="02020603050405020304" pitchFamily="18" charset="0"/>
            </a:rPr>
            <a:t>.</a:t>
          </a:r>
          <a:r>
            <a:rPr lang="en-US" sz="1800" b="1" dirty="0" smtClean="0">
              <a:solidFill>
                <a:srgbClr val="FF0000"/>
              </a:solidFill>
              <a:latin typeface="Times New Roman" panose="02020603050405020304" pitchFamily="18" charset="0"/>
              <a:cs typeface="Times New Roman" panose="02020603050405020304" pitchFamily="18" charset="0"/>
            </a:rPr>
            <a:t> </a:t>
          </a:r>
          <a:r>
            <a:rPr lang="mn-MN" sz="1800" b="1" dirty="0" smtClean="0">
              <a:solidFill>
                <a:srgbClr val="FF0000"/>
              </a:solidFill>
              <a:latin typeface="Times New Roman" panose="02020603050405020304" pitchFamily="18" charset="0"/>
              <a:cs typeface="Times New Roman" panose="02020603050405020304" pitchFamily="18" charset="0"/>
            </a:rPr>
            <a:t>УИХ-ын гишүүнийг </a:t>
          </a:r>
          <a:r>
            <a:rPr lang="mn-MN" sz="1800" dirty="0" smtClean="0">
              <a:solidFill>
                <a:srgbClr val="FF0000"/>
              </a:solidFill>
              <a:latin typeface="Times New Roman" panose="02020603050405020304" pitchFamily="18" charset="0"/>
              <a:cs typeface="Times New Roman" panose="02020603050405020304" pitchFamily="18" charset="0"/>
            </a:rPr>
            <a:t>МУ-ын сонгуулийн эрх бүхий иргэд нийтээрээ, чөлөөтэй, </a:t>
          </a:r>
          <a:r>
            <a:rPr lang="mn-MN" sz="1800" b="1" dirty="0" smtClean="0">
              <a:solidFill>
                <a:srgbClr val="FF0000"/>
              </a:solidFill>
              <a:latin typeface="Times New Roman" panose="02020603050405020304" pitchFamily="18" charset="0"/>
              <a:cs typeface="Times New Roman" panose="02020603050405020304" pitchFamily="18" charset="0"/>
            </a:rPr>
            <a:t>шууд сонгох </a:t>
          </a:r>
          <a:r>
            <a:rPr lang="mn-MN" sz="1800" dirty="0" smtClean="0">
              <a:solidFill>
                <a:srgbClr val="FF0000"/>
              </a:solidFill>
              <a:latin typeface="Times New Roman" panose="02020603050405020304" pitchFamily="18" charset="0"/>
              <a:cs typeface="Times New Roman" panose="02020603050405020304" pitchFamily="18" charset="0"/>
            </a:rPr>
            <a:t>эрхийн үндсэн дээр саналаа нууцаар гаргаж, дөрвөн жилийн хугацаагаар сонгоно.                                     </a:t>
          </a:r>
        </a:p>
        <a:p>
          <a:pPr marL="0" marR="0" indent="0" algn="just" defTabSz="914400" eaLnBrk="1" fontAlgn="auto" latinLnBrk="0" hangingPunct="1">
            <a:lnSpc>
              <a:spcPct val="100000"/>
            </a:lnSpc>
            <a:spcBef>
              <a:spcPts val="0"/>
            </a:spcBef>
            <a:spcAft>
              <a:spcPts val="0"/>
            </a:spcAft>
            <a:buClrTx/>
            <a:buSzTx/>
            <a:buFontTx/>
            <a:buNone/>
            <a:tabLst/>
            <a:defRPr/>
          </a:pPr>
          <a:r>
            <a:rPr lang="mn-MN" sz="1800" dirty="0" smtClean="0">
              <a:solidFill>
                <a:srgbClr val="FF0000"/>
              </a:solidFill>
              <a:latin typeface="Times New Roman" panose="02020603050405020304" pitchFamily="18" charset="0"/>
              <a:cs typeface="Times New Roman" panose="02020603050405020304" pitchFamily="18" charset="0"/>
            </a:rPr>
            <a:t>  </a:t>
          </a:r>
          <a:r>
            <a:rPr lang="mn-MN" sz="1800" b="1" dirty="0" smtClean="0">
              <a:solidFill>
                <a:srgbClr val="FF0000"/>
              </a:solidFill>
              <a:latin typeface="Times New Roman" panose="02020603050405020304" pitchFamily="18" charset="0"/>
              <a:cs typeface="Times New Roman" panose="02020603050405020304" pitchFamily="18" charset="0"/>
            </a:rPr>
            <a:t>21 дүгээр зүйл 3. </a:t>
          </a:r>
          <a:r>
            <a:rPr lang="mn-MN" sz="1800" dirty="0" smtClean="0">
              <a:solidFill>
                <a:srgbClr val="FF0000"/>
              </a:solidFill>
              <a:latin typeface="Times New Roman" panose="02020603050405020304" pitchFamily="18" charset="0"/>
              <a:cs typeface="Times New Roman" panose="02020603050405020304" pitchFamily="18" charset="0"/>
            </a:rPr>
            <a:t>УИХ-ын гишүүнээр МУ-ын 25 нас хүрсэн, </a:t>
          </a:r>
          <a:r>
            <a:rPr lang="mn-MN" sz="1800" b="1" dirty="0" smtClean="0">
              <a:solidFill>
                <a:srgbClr val="FF0000"/>
              </a:solidFill>
              <a:latin typeface="Times New Roman" panose="02020603050405020304" pitchFamily="18" charset="0"/>
              <a:cs typeface="Times New Roman" panose="02020603050405020304" pitchFamily="18" charset="0"/>
            </a:rPr>
            <a:t>сонгуулийн эрх бүхий иргэнийг сонгоно</a:t>
          </a:r>
          <a:r>
            <a:rPr lang="mn-MN" sz="1800" dirty="0" smtClean="0">
              <a:solidFill>
                <a:srgbClr val="FF0000"/>
              </a:solidFill>
              <a:latin typeface="Times New Roman" panose="02020603050405020304" pitchFamily="18" charset="0"/>
              <a:cs typeface="Times New Roman" panose="02020603050405020304" pitchFamily="18" charset="0"/>
            </a:rPr>
            <a:t>.                                                    </a:t>
          </a:r>
        </a:p>
        <a:p>
          <a:pPr marL="0" marR="0" indent="0" algn="just" defTabSz="914400" eaLnBrk="1" fontAlgn="auto" latinLnBrk="0" hangingPunct="1">
            <a:lnSpc>
              <a:spcPct val="100000"/>
            </a:lnSpc>
            <a:spcBef>
              <a:spcPts val="0"/>
            </a:spcBef>
            <a:spcAft>
              <a:spcPts val="0"/>
            </a:spcAft>
            <a:buClrTx/>
            <a:buSzTx/>
            <a:buFontTx/>
            <a:buNone/>
            <a:tabLst/>
            <a:defRPr/>
          </a:pPr>
          <a:r>
            <a:rPr lang="mn-MN" sz="1800" b="1" dirty="0" smtClean="0">
              <a:solidFill>
                <a:schemeClr val="bg2">
                  <a:lumMod val="50000"/>
                </a:schemeClr>
              </a:solidFill>
              <a:latin typeface="Times New Roman" panose="02020603050405020304" pitchFamily="18" charset="0"/>
              <a:cs typeface="Times New Roman" panose="02020603050405020304" pitchFamily="18" charset="0"/>
            </a:rPr>
            <a:t>23 дугаар зүйл 1. УИХ-ын гишүүн </a:t>
          </a:r>
          <a:r>
            <a:rPr lang="mn-MN" sz="1800" dirty="0" smtClean="0">
              <a:solidFill>
                <a:schemeClr val="bg2">
                  <a:lumMod val="50000"/>
                </a:schemeClr>
              </a:solidFill>
              <a:latin typeface="Times New Roman" panose="02020603050405020304" pitchFamily="18" charset="0"/>
              <a:cs typeface="Times New Roman" panose="02020603050405020304" pitchFamily="18" charset="0"/>
            </a:rPr>
            <a:t>бол </a:t>
          </a:r>
          <a:r>
            <a:rPr lang="mn-MN" sz="1800" b="1" dirty="0" smtClean="0">
              <a:solidFill>
                <a:schemeClr val="bg2">
                  <a:lumMod val="50000"/>
                </a:schemeClr>
              </a:solidFill>
              <a:latin typeface="Times New Roman" panose="02020603050405020304" pitchFamily="18" charset="0"/>
              <a:cs typeface="Times New Roman" panose="02020603050405020304" pitchFamily="18" charset="0"/>
            </a:rPr>
            <a:t>ард түмний элч мөн </a:t>
          </a:r>
          <a:r>
            <a:rPr lang="mn-MN" sz="1800" dirty="0" smtClean="0">
              <a:solidFill>
                <a:schemeClr val="bg2">
                  <a:lumMod val="50000"/>
                </a:schemeClr>
              </a:solidFill>
              <a:latin typeface="Times New Roman" panose="02020603050405020304" pitchFamily="18" charset="0"/>
              <a:cs typeface="Times New Roman" panose="02020603050405020304" pitchFamily="18" charset="0"/>
            </a:rPr>
            <a:t>бөгөөд нийт иргэн, улсын ашиг сонирхлыг эрхэмлэн баримтална.</a:t>
          </a:r>
          <a:endParaRPr lang="en-US" sz="1800" dirty="0" smtClean="0">
            <a:solidFill>
              <a:schemeClr val="bg2">
                <a:lumMod val="50000"/>
              </a:schemeClr>
            </a:solidFill>
            <a:latin typeface="Times New Roman" panose="02020603050405020304" pitchFamily="18" charset="0"/>
            <a:cs typeface="Times New Roman" panose="02020603050405020304" pitchFamily="18" charset="0"/>
          </a:endParaRPr>
        </a:p>
        <a:p>
          <a:pPr defTabSz="977900">
            <a:lnSpc>
              <a:spcPct val="90000"/>
            </a:lnSpc>
            <a:spcBef>
              <a:spcPct val="0"/>
            </a:spcBef>
            <a:spcAft>
              <a:spcPct val="35000"/>
            </a:spcAft>
          </a:pPr>
          <a:endParaRPr lang="en-US" dirty="0">
            <a:latin typeface="Times New Roman" panose="02020603050405020304" pitchFamily="18" charset="0"/>
            <a:cs typeface="Times New Roman" panose="02020603050405020304" pitchFamily="18" charset="0"/>
          </a:endParaRPr>
        </a:p>
      </dgm:t>
    </dgm:pt>
    <dgm:pt modelId="{B3EFB13B-EA1B-4A8B-B9AE-0E6F9B30A626}" type="parTrans" cxnId="{C98726B2-D0D6-47B9-8301-2AB9EA384E9A}">
      <dgm:prSet/>
      <dgm:spPr/>
      <dgm:t>
        <a:bodyPr/>
        <a:lstStyle/>
        <a:p>
          <a:endParaRPr lang="en-US"/>
        </a:p>
      </dgm:t>
    </dgm:pt>
    <dgm:pt modelId="{B8D5F74C-DBA5-4854-8302-00082656698D}" type="sibTrans" cxnId="{C98726B2-D0D6-47B9-8301-2AB9EA384E9A}">
      <dgm:prSet/>
      <dgm:spPr/>
      <dgm:t>
        <a:bodyPr/>
        <a:lstStyle/>
        <a:p>
          <a:endParaRPr lang="en-US"/>
        </a:p>
      </dgm:t>
    </dgm:pt>
    <dgm:pt modelId="{1F1C5BE0-58C1-4F57-B230-067766895988}">
      <dgm:prSet phldrT="[Text]" custT="1"/>
      <dgm:spPr>
        <a:solidFill>
          <a:schemeClr val="tx2">
            <a:lumMod val="20000"/>
            <a:lumOff val="80000"/>
          </a:schemeClr>
        </a:solidFill>
      </dgm:spPr>
      <dgm:t>
        <a:bodyPr/>
        <a:lstStyle/>
        <a:p>
          <a:pPr defTabSz="977900">
            <a:lnSpc>
              <a:spcPct val="90000"/>
            </a:lnSpc>
            <a:spcBef>
              <a:spcPct val="0"/>
            </a:spcBef>
            <a:spcAft>
              <a:spcPct val="35000"/>
            </a:spcAft>
          </a:pPr>
          <a:r>
            <a:rPr lang="mn-MN" sz="2000" b="1" dirty="0" smtClean="0">
              <a:solidFill>
                <a:schemeClr val="accent2">
                  <a:lumMod val="75000"/>
                </a:schemeClr>
              </a:solidFill>
              <a:latin typeface="Times New Roman" panose="02020603050405020304" pitchFamily="18" charset="0"/>
              <a:cs typeface="Times New Roman" panose="02020603050405020304" pitchFamily="18" charset="0"/>
            </a:rPr>
            <a:t>СОНГУУЛИЙН ТУХАЙ ХУУЛЬ</a:t>
          </a:r>
        </a:p>
        <a:p>
          <a:pPr defTabSz="977900">
            <a:lnSpc>
              <a:spcPct val="90000"/>
            </a:lnSpc>
            <a:spcBef>
              <a:spcPct val="0"/>
            </a:spcBef>
            <a:spcAft>
              <a:spcPct val="35000"/>
            </a:spcAft>
          </a:pPr>
          <a:r>
            <a:rPr lang="mn-MN" sz="2000" b="1" dirty="0" smtClean="0">
              <a:solidFill>
                <a:schemeClr val="bg2">
                  <a:lumMod val="50000"/>
                </a:schemeClr>
              </a:solidFill>
              <a:latin typeface="Times New Roman" panose="02020603050405020304" pitchFamily="18" charset="0"/>
              <a:cs typeface="Times New Roman" panose="02020603050405020304" pitchFamily="18" charset="0"/>
            </a:rPr>
            <a:t>7 дугаар зүйл. Сонгуулийн тогтолцоо</a:t>
          </a:r>
        </a:p>
        <a:p>
          <a:pPr marL="109728" indent="0" defTabSz="977900">
            <a:lnSpc>
              <a:spcPct val="90000"/>
            </a:lnSpc>
            <a:spcBef>
              <a:spcPct val="0"/>
            </a:spcBef>
            <a:spcAft>
              <a:spcPct val="35000"/>
            </a:spcAft>
            <a:buNone/>
          </a:pPr>
          <a:r>
            <a:rPr lang="mn-MN" sz="2000" dirty="0" smtClean="0">
              <a:solidFill>
                <a:schemeClr val="bg2">
                  <a:lumMod val="50000"/>
                </a:schemeClr>
              </a:solidFill>
              <a:latin typeface="Times New Roman" panose="02020603050405020304" pitchFamily="18" charset="0"/>
              <a:cs typeface="Times New Roman" panose="02020603050405020304" pitchFamily="18" charset="0"/>
            </a:rPr>
            <a:t>      7.1.Сонгууль нь дараах тогтолцоотой байж болно:</a:t>
          </a:r>
        </a:p>
        <a:p>
          <a:pPr marL="109728" indent="0" defTabSz="977900">
            <a:lnSpc>
              <a:spcPct val="90000"/>
            </a:lnSpc>
            <a:spcBef>
              <a:spcPct val="0"/>
            </a:spcBef>
            <a:spcAft>
              <a:spcPct val="35000"/>
            </a:spcAft>
            <a:buNone/>
          </a:pPr>
          <a:r>
            <a:rPr lang="mn-MN" sz="2000" dirty="0" smtClean="0">
              <a:solidFill>
                <a:schemeClr val="bg2">
                  <a:lumMod val="50000"/>
                </a:schemeClr>
              </a:solidFill>
              <a:latin typeface="Times New Roman" panose="02020603050405020304" pitchFamily="18" charset="0"/>
              <a:cs typeface="Times New Roman" panose="02020603050405020304" pitchFamily="18" charset="0"/>
            </a:rPr>
            <a:t>             7.1.1.хувь тэнцүүлсэн /пропорциональ/;</a:t>
          </a:r>
        </a:p>
        <a:p>
          <a:pPr defTabSz="977900">
            <a:lnSpc>
              <a:spcPct val="90000"/>
            </a:lnSpc>
            <a:spcBef>
              <a:spcPct val="0"/>
            </a:spcBef>
            <a:spcAft>
              <a:spcPct val="35000"/>
            </a:spcAft>
          </a:pPr>
          <a:r>
            <a:rPr lang="ru-RU" sz="2000" b="1" dirty="0" smtClean="0">
              <a:solidFill>
                <a:schemeClr val="bg2">
                  <a:lumMod val="50000"/>
                </a:schemeClr>
              </a:solidFill>
              <a:latin typeface="Times New Roman" panose="02020603050405020304" pitchFamily="18" charset="0"/>
              <a:cs typeface="Times New Roman" panose="02020603050405020304" pitchFamily="18" charset="0"/>
            </a:rPr>
            <a:t>120 дугаар зүйл. Улсын Их Хурлын сонгууль</a:t>
          </a:r>
          <a:endParaRPr lang="mn-MN" sz="2000" b="1" dirty="0" smtClean="0">
            <a:solidFill>
              <a:schemeClr val="bg2">
                <a:lumMod val="50000"/>
              </a:schemeClr>
            </a:solidFill>
            <a:latin typeface="Times New Roman" panose="02020603050405020304" pitchFamily="18" charset="0"/>
            <a:cs typeface="Times New Roman" panose="02020603050405020304" pitchFamily="18" charset="0"/>
          </a:endParaRPr>
        </a:p>
        <a:p>
          <a:pPr marL="109728" indent="0" defTabSz="977900">
            <a:lnSpc>
              <a:spcPct val="90000"/>
            </a:lnSpc>
            <a:spcBef>
              <a:spcPct val="0"/>
            </a:spcBef>
            <a:spcAft>
              <a:spcPct val="35000"/>
            </a:spcAft>
            <a:buNone/>
          </a:pPr>
          <a:r>
            <a:rPr lang="mn-MN" sz="2000" dirty="0" smtClean="0">
              <a:solidFill>
                <a:schemeClr val="bg2">
                  <a:lumMod val="50000"/>
                </a:schemeClr>
              </a:solidFill>
              <a:latin typeface="Times New Roman" panose="02020603050405020304" pitchFamily="18" charset="0"/>
              <a:cs typeface="Times New Roman" panose="02020603050405020304" pitchFamily="18" charset="0"/>
            </a:rPr>
            <a:t>      120.3.Улсын Их Хурлын 48-аас илүүгүй гишүүнийг олонхийн сонгуулиар, 28-аас илүүгүй гишүүнийг </a:t>
          </a:r>
          <a:r>
            <a:rPr lang="mn-MN" sz="2000" b="1" dirty="0" smtClean="0">
              <a:solidFill>
                <a:schemeClr val="bg2">
                  <a:lumMod val="50000"/>
                </a:schemeClr>
              </a:solidFill>
              <a:latin typeface="Times New Roman" panose="02020603050405020304" pitchFamily="18" charset="0"/>
              <a:cs typeface="Times New Roman" panose="02020603050405020304" pitchFamily="18" charset="0"/>
            </a:rPr>
            <a:t>хувь тэнцүүлэх сонгуулиар</a:t>
          </a:r>
          <a:r>
            <a:rPr lang="mn-MN" sz="2000" dirty="0" smtClean="0">
              <a:solidFill>
                <a:schemeClr val="bg2">
                  <a:lumMod val="50000"/>
                </a:schemeClr>
              </a:solidFill>
              <a:latin typeface="Times New Roman" panose="02020603050405020304" pitchFamily="18" charset="0"/>
              <a:cs typeface="Times New Roman" panose="02020603050405020304" pitchFamily="18" charset="0"/>
            </a:rPr>
            <a:t> тус тус сонгоно.</a:t>
          </a:r>
          <a:endParaRPr lang="en-US" sz="2000" dirty="0" smtClean="0">
            <a:solidFill>
              <a:schemeClr val="bg2">
                <a:lumMod val="50000"/>
              </a:schemeClr>
            </a:solidFill>
            <a:latin typeface="Times New Roman" panose="02020603050405020304" pitchFamily="18" charset="0"/>
            <a:cs typeface="Times New Roman" panose="02020603050405020304" pitchFamily="18" charset="0"/>
          </a:endParaRPr>
        </a:p>
        <a:p>
          <a:pPr algn="l"/>
          <a:endParaRPr lang="mn-MN" sz="2000" b="1" dirty="0" smtClean="0">
            <a:solidFill>
              <a:schemeClr val="accent2">
                <a:lumMod val="75000"/>
              </a:schemeClr>
            </a:solidFill>
            <a:latin typeface="Times New Roman" panose="02020603050405020304" pitchFamily="18" charset="0"/>
            <a:cs typeface="Times New Roman" panose="02020603050405020304" pitchFamily="18" charset="0"/>
          </a:endParaRPr>
        </a:p>
      </dgm:t>
    </dgm:pt>
    <dgm:pt modelId="{1B740CE5-A80A-44CA-A2B7-C64FBC519682}" type="parTrans" cxnId="{7C1E4F96-54D4-4931-9DD3-8AFF66ED199A}">
      <dgm:prSet/>
      <dgm:spPr/>
      <dgm:t>
        <a:bodyPr/>
        <a:lstStyle/>
        <a:p>
          <a:endParaRPr lang="en-US"/>
        </a:p>
      </dgm:t>
    </dgm:pt>
    <dgm:pt modelId="{69D237B9-AB4D-4E65-9268-DFCB4459390F}" type="sibTrans" cxnId="{7C1E4F96-54D4-4931-9DD3-8AFF66ED199A}">
      <dgm:prSet/>
      <dgm:spPr/>
      <dgm:t>
        <a:bodyPr/>
        <a:lstStyle/>
        <a:p>
          <a:endParaRPr lang="en-US"/>
        </a:p>
      </dgm:t>
    </dgm:pt>
    <dgm:pt modelId="{18D81629-89F2-4F4B-A59A-CE42C728505B}">
      <dgm:prSet/>
      <dgm:spPr/>
      <dgm:t>
        <a:bodyPr/>
        <a:lstStyle/>
        <a:p>
          <a:endParaRPr lang="en-US"/>
        </a:p>
      </dgm:t>
    </dgm:pt>
    <dgm:pt modelId="{E5033EE2-7960-43C1-AEE5-5FBB53BCCCA6}" type="parTrans" cxnId="{C98FB16A-BCD4-4ADB-999F-FEE830133FC4}">
      <dgm:prSet/>
      <dgm:spPr/>
      <dgm:t>
        <a:bodyPr/>
        <a:lstStyle/>
        <a:p>
          <a:endParaRPr lang="en-US"/>
        </a:p>
      </dgm:t>
    </dgm:pt>
    <dgm:pt modelId="{59205866-C3CE-4017-A0BA-2EB81160F4AF}" type="sibTrans" cxnId="{C98FB16A-BCD4-4ADB-999F-FEE830133FC4}">
      <dgm:prSet/>
      <dgm:spPr/>
      <dgm:t>
        <a:bodyPr/>
        <a:lstStyle/>
        <a:p>
          <a:endParaRPr lang="en-US"/>
        </a:p>
      </dgm:t>
    </dgm:pt>
    <dgm:pt modelId="{F63FD2B0-438F-42B5-8D80-C658824A3064}">
      <dgm:prSet/>
      <dgm:spPr/>
      <dgm:t>
        <a:bodyPr/>
        <a:lstStyle/>
        <a:p>
          <a:endParaRPr lang="en-US"/>
        </a:p>
      </dgm:t>
    </dgm:pt>
    <dgm:pt modelId="{1931DA44-F94A-4173-BB84-24A1DF63783D}" type="parTrans" cxnId="{597DBE22-F435-4268-B3EB-29D2A3FB273D}">
      <dgm:prSet/>
      <dgm:spPr/>
      <dgm:t>
        <a:bodyPr/>
        <a:lstStyle/>
        <a:p>
          <a:endParaRPr lang="en-US"/>
        </a:p>
      </dgm:t>
    </dgm:pt>
    <dgm:pt modelId="{A82C7853-A114-43BB-A9AF-CC1591BF0A73}" type="sibTrans" cxnId="{597DBE22-F435-4268-B3EB-29D2A3FB273D}">
      <dgm:prSet/>
      <dgm:spPr/>
      <dgm:t>
        <a:bodyPr/>
        <a:lstStyle/>
        <a:p>
          <a:endParaRPr lang="en-US"/>
        </a:p>
      </dgm:t>
    </dgm:pt>
    <dgm:pt modelId="{79A016F9-216E-4730-870D-8EA3DCA5ACDB}">
      <dgm:prSet/>
      <dgm:spPr/>
      <dgm:t>
        <a:bodyPr/>
        <a:lstStyle/>
        <a:p>
          <a:endParaRPr lang="en-US"/>
        </a:p>
      </dgm:t>
    </dgm:pt>
    <dgm:pt modelId="{B734C69F-514F-4E0E-A626-6969F9606237}" type="parTrans" cxnId="{8DAEA7FB-C999-47AB-9A7D-47FE09C17E82}">
      <dgm:prSet/>
      <dgm:spPr/>
      <dgm:t>
        <a:bodyPr/>
        <a:lstStyle/>
        <a:p>
          <a:endParaRPr lang="en-US"/>
        </a:p>
      </dgm:t>
    </dgm:pt>
    <dgm:pt modelId="{BE163116-796B-425F-9091-3C85B62E2FA6}" type="sibTrans" cxnId="{8DAEA7FB-C999-47AB-9A7D-47FE09C17E82}">
      <dgm:prSet/>
      <dgm:spPr/>
      <dgm:t>
        <a:bodyPr/>
        <a:lstStyle/>
        <a:p>
          <a:endParaRPr lang="en-US"/>
        </a:p>
      </dgm:t>
    </dgm:pt>
    <dgm:pt modelId="{A62A98A5-27A2-4447-9423-99BFAACC23CA}">
      <dgm:prSet/>
      <dgm:spPr/>
      <dgm:t>
        <a:bodyPr/>
        <a:lstStyle/>
        <a:p>
          <a:endParaRPr lang="en-US"/>
        </a:p>
      </dgm:t>
    </dgm:pt>
    <dgm:pt modelId="{BAED3156-C545-4680-90B5-2FB543EADC33}" type="parTrans" cxnId="{4F170CD3-B843-4562-9385-A3B7E5B8B737}">
      <dgm:prSet/>
      <dgm:spPr/>
      <dgm:t>
        <a:bodyPr/>
        <a:lstStyle/>
        <a:p>
          <a:endParaRPr lang="en-US"/>
        </a:p>
      </dgm:t>
    </dgm:pt>
    <dgm:pt modelId="{0AAD8478-EE8C-41EE-BEE0-A04024E4BF7A}" type="sibTrans" cxnId="{4F170CD3-B843-4562-9385-A3B7E5B8B737}">
      <dgm:prSet/>
      <dgm:spPr/>
      <dgm:t>
        <a:bodyPr/>
        <a:lstStyle/>
        <a:p>
          <a:endParaRPr lang="en-US"/>
        </a:p>
      </dgm:t>
    </dgm:pt>
    <dgm:pt modelId="{BBBF85FD-E8EC-4858-B281-708CDCD75A83}">
      <dgm:prSet/>
      <dgm:spPr/>
      <dgm:t>
        <a:bodyPr/>
        <a:lstStyle/>
        <a:p>
          <a:endParaRPr lang="en-US"/>
        </a:p>
      </dgm:t>
    </dgm:pt>
    <dgm:pt modelId="{CFBBA70C-7B7D-4409-947F-CCB99CF82D32}" type="parTrans" cxnId="{800BAE6B-4CE2-4919-B7B0-78146AD1C26A}">
      <dgm:prSet/>
      <dgm:spPr/>
      <dgm:t>
        <a:bodyPr/>
        <a:lstStyle/>
        <a:p>
          <a:endParaRPr lang="en-US"/>
        </a:p>
      </dgm:t>
    </dgm:pt>
    <dgm:pt modelId="{481B47F8-5C1A-46B1-8F53-C2DA0711EE23}" type="sibTrans" cxnId="{800BAE6B-4CE2-4919-B7B0-78146AD1C26A}">
      <dgm:prSet/>
      <dgm:spPr/>
      <dgm:t>
        <a:bodyPr/>
        <a:lstStyle/>
        <a:p>
          <a:endParaRPr lang="en-US"/>
        </a:p>
      </dgm:t>
    </dgm:pt>
    <dgm:pt modelId="{809A71DA-3C90-4AEB-8FC8-CBBE30957B4B}">
      <dgm:prSet/>
      <dgm:spPr/>
      <dgm:t>
        <a:bodyPr/>
        <a:lstStyle/>
        <a:p>
          <a:endParaRPr lang="en-US"/>
        </a:p>
      </dgm:t>
    </dgm:pt>
    <dgm:pt modelId="{C13AE2D0-D29C-4CBF-9686-5BF06F025C76}" type="parTrans" cxnId="{2718866D-F5CD-4D6B-B68D-41608BCC0040}">
      <dgm:prSet/>
      <dgm:spPr/>
      <dgm:t>
        <a:bodyPr/>
        <a:lstStyle/>
        <a:p>
          <a:endParaRPr lang="en-US"/>
        </a:p>
      </dgm:t>
    </dgm:pt>
    <dgm:pt modelId="{40B3EFFE-88BF-4033-9F04-20C58587AB0B}" type="sibTrans" cxnId="{2718866D-F5CD-4D6B-B68D-41608BCC0040}">
      <dgm:prSet/>
      <dgm:spPr/>
      <dgm:t>
        <a:bodyPr/>
        <a:lstStyle/>
        <a:p>
          <a:endParaRPr lang="en-US"/>
        </a:p>
      </dgm:t>
    </dgm:pt>
    <dgm:pt modelId="{DF5BA2F0-5639-4528-AF5D-6224B5830A83}">
      <dgm:prSet/>
      <dgm:spPr/>
      <dgm:t>
        <a:bodyPr/>
        <a:lstStyle/>
        <a:p>
          <a:endParaRPr lang="en-US"/>
        </a:p>
      </dgm:t>
    </dgm:pt>
    <dgm:pt modelId="{145F0F4D-E6FC-4C79-8EE7-C126B6EB8AC0}" type="parTrans" cxnId="{324EE7BB-F7D9-48AF-8917-526D5A128D50}">
      <dgm:prSet/>
      <dgm:spPr/>
      <dgm:t>
        <a:bodyPr/>
        <a:lstStyle/>
        <a:p>
          <a:endParaRPr lang="en-US"/>
        </a:p>
      </dgm:t>
    </dgm:pt>
    <dgm:pt modelId="{A9D3CC55-6400-4C4D-B3FC-CCE856BABD9F}" type="sibTrans" cxnId="{324EE7BB-F7D9-48AF-8917-526D5A128D50}">
      <dgm:prSet/>
      <dgm:spPr/>
      <dgm:t>
        <a:bodyPr/>
        <a:lstStyle/>
        <a:p>
          <a:endParaRPr lang="en-US"/>
        </a:p>
      </dgm:t>
    </dgm:pt>
    <dgm:pt modelId="{74628247-7111-46E1-9658-3020078CF6BF}">
      <dgm:prSet/>
      <dgm:spPr/>
      <dgm:t>
        <a:bodyPr/>
        <a:lstStyle/>
        <a:p>
          <a:endParaRPr lang="en-US"/>
        </a:p>
      </dgm:t>
    </dgm:pt>
    <dgm:pt modelId="{DFBD5628-B3FB-413C-AC6C-103EF5CA8C98}" type="parTrans" cxnId="{CAC89453-78D8-4F96-8979-195A476BD50F}">
      <dgm:prSet/>
      <dgm:spPr/>
      <dgm:t>
        <a:bodyPr/>
        <a:lstStyle/>
        <a:p>
          <a:endParaRPr lang="en-US"/>
        </a:p>
      </dgm:t>
    </dgm:pt>
    <dgm:pt modelId="{1AF9034F-4917-4932-AC21-6938EC640198}" type="sibTrans" cxnId="{CAC89453-78D8-4F96-8979-195A476BD50F}">
      <dgm:prSet/>
      <dgm:spPr/>
      <dgm:t>
        <a:bodyPr/>
        <a:lstStyle/>
        <a:p>
          <a:endParaRPr lang="en-US"/>
        </a:p>
      </dgm:t>
    </dgm:pt>
    <dgm:pt modelId="{DE42A4EA-B0FB-4958-9616-0006BE62BBF5}" type="pres">
      <dgm:prSet presAssocID="{3AFC6C90-8164-4CEC-A5A3-FE1D23CAE5E3}" presName="Name0" presStyleCnt="0">
        <dgm:presLayoutVars>
          <dgm:chMax val="2"/>
          <dgm:chPref val="2"/>
          <dgm:animLvl val="lvl"/>
        </dgm:presLayoutVars>
      </dgm:prSet>
      <dgm:spPr/>
      <dgm:t>
        <a:bodyPr/>
        <a:lstStyle/>
        <a:p>
          <a:endParaRPr lang="en-US"/>
        </a:p>
      </dgm:t>
    </dgm:pt>
    <dgm:pt modelId="{A3B1C72F-F2A8-4A7E-8622-4D9F67C15D7E}" type="pres">
      <dgm:prSet presAssocID="{3AFC6C90-8164-4CEC-A5A3-FE1D23CAE5E3}" presName="LeftText" presStyleLbl="revTx" presStyleIdx="0" presStyleCnt="0">
        <dgm:presLayoutVars>
          <dgm:bulletEnabled val="1"/>
        </dgm:presLayoutVars>
      </dgm:prSet>
      <dgm:spPr/>
      <dgm:t>
        <a:bodyPr/>
        <a:lstStyle/>
        <a:p>
          <a:endParaRPr lang="en-US"/>
        </a:p>
      </dgm:t>
    </dgm:pt>
    <dgm:pt modelId="{CA57C45B-5BBF-4338-99D4-AC33E3F89841}" type="pres">
      <dgm:prSet presAssocID="{3AFC6C90-8164-4CEC-A5A3-FE1D23CAE5E3}" presName="LeftNode" presStyleLbl="bgImgPlace1" presStyleIdx="0" presStyleCnt="2" custScaleX="224571" custScaleY="142806" custLinFactX="-19663" custLinFactNeighborX="-100000" custLinFactNeighborY="5246">
        <dgm:presLayoutVars>
          <dgm:chMax val="2"/>
          <dgm:chPref val="2"/>
        </dgm:presLayoutVars>
      </dgm:prSet>
      <dgm:spPr/>
      <dgm:t>
        <a:bodyPr/>
        <a:lstStyle/>
        <a:p>
          <a:endParaRPr lang="en-US"/>
        </a:p>
      </dgm:t>
    </dgm:pt>
    <dgm:pt modelId="{3007BCF8-85E9-4D43-A19D-82560C8AB736}" type="pres">
      <dgm:prSet presAssocID="{3AFC6C90-8164-4CEC-A5A3-FE1D23CAE5E3}" presName="RightText" presStyleLbl="revTx" presStyleIdx="0" presStyleCnt="0">
        <dgm:presLayoutVars>
          <dgm:bulletEnabled val="1"/>
        </dgm:presLayoutVars>
      </dgm:prSet>
      <dgm:spPr/>
      <dgm:t>
        <a:bodyPr/>
        <a:lstStyle/>
        <a:p>
          <a:endParaRPr lang="en-US"/>
        </a:p>
      </dgm:t>
    </dgm:pt>
    <dgm:pt modelId="{9818FE61-472D-4220-88FD-D142F3F6612E}" type="pres">
      <dgm:prSet presAssocID="{3AFC6C90-8164-4CEC-A5A3-FE1D23CAE5E3}" presName="RightNode" presStyleLbl="bgImgPlace1" presStyleIdx="1" presStyleCnt="2" custScaleX="187351" custScaleY="140735" custLinFactNeighborX="62759" custLinFactNeighborY="6477">
        <dgm:presLayoutVars>
          <dgm:chMax val="0"/>
          <dgm:chPref val="0"/>
        </dgm:presLayoutVars>
      </dgm:prSet>
      <dgm:spPr/>
      <dgm:t>
        <a:bodyPr/>
        <a:lstStyle/>
        <a:p>
          <a:endParaRPr lang="en-US"/>
        </a:p>
      </dgm:t>
    </dgm:pt>
    <dgm:pt modelId="{622C2A51-F74D-4CAE-9A31-3D38A6F996AC}" type="pres">
      <dgm:prSet presAssocID="{3AFC6C90-8164-4CEC-A5A3-FE1D23CAE5E3}" presName="TopArrow" presStyleLbl="node1" presStyleIdx="0" presStyleCnt="2" custLinFactX="-82027" custLinFactNeighborX="-100000" custLinFactNeighborY="67117"/>
      <dgm:spPr>
        <a:noFill/>
      </dgm:spPr>
    </dgm:pt>
    <dgm:pt modelId="{2D9BC34D-7CA6-435E-946C-A4707FE5FA40}" type="pres">
      <dgm:prSet presAssocID="{3AFC6C90-8164-4CEC-A5A3-FE1D23CAE5E3}" presName="BottomArrow" presStyleLbl="node1" presStyleIdx="1" presStyleCnt="2" custScaleX="79745" custScaleY="48637" custLinFactNeighborX="-41775" custLinFactNeighborY="30439"/>
      <dgm:spPr>
        <a:noFill/>
      </dgm:spPr>
    </dgm:pt>
  </dgm:ptLst>
  <dgm:cxnLst>
    <dgm:cxn modelId="{8DAEA7FB-C999-47AB-9A7D-47FE09C17E82}" srcId="{3AFC6C90-8164-4CEC-A5A3-FE1D23CAE5E3}" destId="{79A016F9-216E-4730-870D-8EA3DCA5ACDB}" srcOrd="8" destOrd="0" parTransId="{B734C69F-514F-4E0E-A626-6969F9606237}" sibTransId="{BE163116-796B-425F-9091-3C85B62E2FA6}"/>
    <dgm:cxn modelId="{597DBE22-F435-4268-B3EB-29D2A3FB273D}" srcId="{3AFC6C90-8164-4CEC-A5A3-FE1D23CAE5E3}" destId="{F63FD2B0-438F-42B5-8D80-C658824A3064}" srcOrd="7" destOrd="0" parTransId="{1931DA44-F94A-4173-BB84-24A1DF63783D}" sibTransId="{A82C7853-A114-43BB-A9AF-CC1591BF0A73}"/>
    <dgm:cxn modelId="{CAC89453-78D8-4F96-8979-195A476BD50F}" srcId="{3AFC6C90-8164-4CEC-A5A3-FE1D23CAE5E3}" destId="{74628247-7111-46E1-9658-3020078CF6BF}" srcOrd="2" destOrd="0" parTransId="{DFBD5628-B3FB-413C-AC6C-103EF5CA8C98}" sibTransId="{1AF9034F-4917-4932-AC21-6938EC640198}"/>
    <dgm:cxn modelId="{C98FB16A-BCD4-4ADB-999F-FEE830133FC4}" srcId="{3AFC6C90-8164-4CEC-A5A3-FE1D23CAE5E3}" destId="{18D81629-89F2-4F4B-A59A-CE42C728505B}" srcOrd="6" destOrd="0" parTransId="{E5033EE2-7960-43C1-AEE5-5FBB53BCCCA6}" sibTransId="{59205866-C3CE-4017-A0BA-2EB81160F4AF}"/>
    <dgm:cxn modelId="{2718866D-F5CD-4D6B-B68D-41608BCC0040}" srcId="{3AFC6C90-8164-4CEC-A5A3-FE1D23CAE5E3}" destId="{809A71DA-3C90-4AEB-8FC8-CBBE30957B4B}" srcOrd="3" destOrd="0" parTransId="{C13AE2D0-D29C-4CBF-9686-5BF06F025C76}" sibTransId="{40B3EFFE-88BF-4033-9F04-20C58587AB0B}"/>
    <dgm:cxn modelId="{86C68FEA-0BBD-428D-80F7-DD29830F88B5}" type="presOf" srcId="{1F1C5BE0-58C1-4F57-B230-067766895988}" destId="{9818FE61-472D-4220-88FD-D142F3F6612E}" srcOrd="1" destOrd="0" presId="urn:microsoft.com/office/officeart/2009/layout/ReverseList"/>
    <dgm:cxn modelId="{E234979D-8D5A-44D3-9F7F-2E89BD9931F0}" type="presOf" srcId="{AF6AE244-0F39-4C18-97F8-ADFE891AE965}" destId="{A3B1C72F-F2A8-4A7E-8622-4D9F67C15D7E}" srcOrd="0" destOrd="0" presId="urn:microsoft.com/office/officeart/2009/layout/ReverseList"/>
    <dgm:cxn modelId="{C98726B2-D0D6-47B9-8301-2AB9EA384E9A}" srcId="{3AFC6C90-8164-4CEC-A5A3-FE1D23CAE5E3}" destId="{AF6AE244-0F39-4C18-97F8-ADFE891AE965}" srcOrd="0" destOrd="0" parTransId="{B3EFB13B-EA1B-4A8B-B9AE-0E6F9B30A626}" sibTransId="{B8D5F74C-DBA5-4854-8302-00082656698D}"/>
    <dgm:cxn modelId="{7C1E4F96-54D4-4931-9DD3-8AFF66ED199A}" srcId="{3AFC6C90-8164-4CEC-A5A3-FE1D23CAE5E3}" destId="{1F1C5BE0-58C1-4F57-B230-067766895988}" srcOrd="1" destOrd="0" parTransId="{1B740CE5-A80A-44CA-A2B7-C64FBC519682}" sibTransId="{69D237B9-AB4D-4E65-9268-DFCB4459390F}"/>
    <dgm:cxn modelId="{324EE7BB-F7D9-48AF-8917-526D5A128D50}" srcId="{3AFC6C90-8164-4CEC-A5A3-FE1D23CAE5E3}" destId="{DF5BA2F0-5639-4528-AF5D-6224B5830A83}" srcOrd="4" destOrd="0" parTransId="{145F0F4D-E6FC-4C79-8EE7-C126B6EB8AC0}" sibTransId="{A9D3CC55-6400-4C4D-B3FC-CCE856BABD9F}"/>
    <dgm:cxn modelId="{800BAE6B-4CE2-4919-B7B0-78146AD1C26A}" srcId="{3AFC6C90-8164-4CEC-A5A3-FE1D23CAE5E3}" destId="{BBBF85FD-E8EC-4858-B281-708CDCD75A83}" srcOrd="5" destOrd="0" parTransId="{CFBBA70C-7B7D-4409-947F-CCB99CF82D32}" sibTransId="{481B47F8-5C1A-46B1-8F53-C2DA0711EE23}"/>
    <dgm:cxn modelId="{7F5BCA61-D0F8-406D-A3FE-C24C36B971B9}" type="presOf" srcId="{1F1C5BE0-58C1-4F57-B230-067766895988}" destId="{3007BCF8-85E9-4D43-A19D-82560C8AB736}" srcOrd="0" destOrd="0" presId="urn:microsoft.com/office/officeart/2009/layout/ReverseList"/>
    <dgm:cxn modelId="{4F170CD3-B843-4562-9385-A3B7E5B8B737}" srcId="{3AFC6C90-8164-4CEC-A5A3-FE1D23CAE5E3}" destId="{A62A98A5-27A2-4447-9423-99BFAACC23CA}" srcOrd="9" destOrd="0" parTransId="{BAED3156-C545-4680-90B5-2FB543EADC33}" sibTransId="{0AAD8478-EE8C-41EE-BEE0-A04024E4BF7A}"/>
    <dgm:cxn modelId="{C8E46DA9-DBF9-439A-959E-9FC84F246FA4}" type="presOf" srcId="{AF6AE244-0F39-4C18-97F8-ADFE891AE965}" destId="{CA57C45B-5BBF-4338-99D4-AC33E3F89841}" srcOrd="1" destOrd="0" presId="urn:microsoft.com/office/officeart/2009/layout/ReverseList"/>
    <dgm:cxn modelId="{E6DFE6F3-FC58-402F-B8B5-B5FA7FB2B5B3}" type="presOf" srcId="{3AFC6C90-8164-4CEC-A5A3-FE1D23CAE5E3}" destId="{DE42A4EA-B0FB-4958-9616-0006BE62BBF5}" srcOrd="0" destOrd="0" presId="urn:microsoft.com/office/officeart/2009/layout/ReverseList"/>
    <dgm:cxn modelId="{945C6D8E-5A15-4F30-B181-903230FC7BC3}" type="presParOf" srcId="{DE42A4EA-B0FB-4958-9616-0006BE62BBF5}" destId="{A3B1C72F-F2A8-4A7E-8622-4D9F67C15D7E}" srcOrd="0" destOrd="0" presId="urn:microsoft.com/office/officeart/2009/layout/ReverseList"/>
    <dgm:cxn modelId="{A7B46108-55F9-42B4-BA0A-6B20255F6148}" type="presParOf" srcId="{DE42A4EA-B0FB-4958-9616-0006BE62BBF5}" destId="{CA57C45B-5BBF-4338-99D4-AC33E3F89841}" srcOrd="1" destOrd="0" presId="urn:microsoft.com/office/officeart/2009/layout/ReverseList"/>
    <dgm:cxn modelId="{52AAC17C-046D-446F-969E-6EAED728C115}" type="presParOf" srcId="{DE42A4EA-B0FB-4958-9616-0006BE62BBF5}" destId="{3007BCF8-85E9-4D43-A19D-82560C8AB736}" srcOrd="2" destOrd="0" presId="urn:microsoft.com/office/officeart/2009/layout/ReverseList"/>
    <dgm:cxn modelId="{2D0F14F3-772A-44A8-8A25-299861E540AD}" type="presParOf" srcId="{DE42A4EA-B0FB-4958-9616-0006BE62BBF5}" destId="{9818FE61-472D-4220-88FD-D142F3F6612E}" srcOrd="3" destOrd="0" presId="urn:microsoft.com/office/officeart/2009/layout/ReverseList"/>
    <dgm:cxn modelId="{FE34ABB0-9869-4663-80ED-AEC301341216}" type="presParOf" srcId="{DE42A4EA-B0FB-4958-9616-0006BE62BBF5}" destId="{622C2A51-F74D-4CAE-9A31-3D38A6F996AC}" srcOrd="4" destOrd="0" presId="urn:microsoft.com/office/officeart/2009/layout/ReverseList"/>
    <dgm:cxn modelId="{F3A9A99D-1F9E-4211-B349-BB480C2CBF13}" type="presParOf" srcId="{DE42A4EA-B0FB-4958-9616-0006BE62BBF5}" destId="{2D9BC34D-7CA6-435E-946C-A4707FE5FA40}"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4C4CCE-C008-4EFD-984E-300B588B88A0}">
      <dsp:nvSpPr>
        <dsp:cNvPr id="0" name=""/>
        <dsp:cNvSpPr/>
      </dsp:nvSpPr>
      <dsp:spPr>
        <a:xfrm>
          <a:off x="4819739" y="2956118"/>
          <a:ext cx="374909" cy="1029248"/>
        </a:xfrm>
        <a:custGeom>
          <a:avLst/>
          <a:gdLst/>
          <a:ahLst/>
          <a:cxnLst/>
          <a:rect l="0" t="0" r="0" b="0"/>
          <a:pathLst>
            <a:path>
              <a:moveTo>
                <a:pt x="0" y="0"/>
              </a:moveTo>
              <a:lnTo>
                <a:pt x="0" y="1029248"/>
              </a:lnTo>
              <a:lnTo>
                <a:pt x="374909" y="1029248"/>
              </a:lnTo>
            </a:path>
          </a:pathLst>
        </a:custGeom>
        <a:noFill/>
        <a:ln w="15875" cap="flat" cmpd="sng" algn="ctr">
          <a:solidFill>
            <a:schemeClr val="accent1">
              <a:tint val="7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1928149-EB68-4C09-98EF-5256EAADF63C}">
      <dsp:nvSpPr>
        <dsp:cNvPr id="0" name=""/>
        <dsp:cNvSpPr/>
      </dsp:nvSpPr>
      <dsp:spPr>
        <a:xfrm>
          <a:off x="4453058" y="1119502"/>
          <a:ext cx="1366439" cy="469874"/>
        </a:xfrm>
        <a:custGeom>
          <a:avLst/>
          <a:gdLst/>
          <a:ahLst/>
          <a:cxnLst/>
          <a:rect l="0" t="0" r="0" b="0"/>
          <a:pathLst>
            <a:path>
              <a:moveTo>
                <a:pt x="0" y="0"/>
              </a:moveTo>
              <a:lnTo>
                <a:pt x="0" y="234937"/>
              </a:lnTo>
              <a:lnTo>
                <a:pt x="1366439" y="234937"/>
              </a:lnTo>
              <a:lnTo>
                <a:pt x="1366439" y="469874"/>
              </a:lnTo>
            </a:path>
          </a:pathLst>
        </a:custGeom>
        <a:noFill/>
        <a:ln w="15875" cap="flat" cmpd="sng" algn="ctr">
          <a:solidFill>
            <a:schemeClr val="accent1">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2C9257A-C06B-492F-AD14-7C52C3B45890}">
      <dsp:nvSpPr>
        <dsp:cNvPr id="0" name=""/>
        <dsp:cNvSpPr/>
      </dsp:nvSpPr>
      <dsp:spPr>
        <a:xfrm>
          <a:off x="2968422" y="1119502"/>
          <a:ext cx="1484635" cy="469874"/>
        </a:xfrm>
        <a:custGeom>
          <a:avLst/>
          <a:gdLst/>
          <a:ahLst/>
          <a:cxnLst/>
          <a:rect l="0" t="0" r="0" b="0"/>
          <a:pathLst>
            <a:path>
              <a:moveTo>
                <a:pt x="1484635" y="0"/>
              </a:moveTo>
              <a:lnTo>
                <a:pt x="1484635" y="234937"/>
              </a:lnTo>
              <a:lnTo>
                <a:pt x="0" y="234937"/>
              </a:lnTo>
              <a:lnTo>
                <a:pt x="0" y="469874"/>
              </a:lnTo>
            </a:path>
          </a:pathLst>
        </a:custGeom>
        <a:noFill/>
        <a:ln w="15875" cap="flat" cmpd="sng" algn="ctr">
          <a:solidFill>
            <a:schemeClr val="accent1">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8EA0AF8-DC57-4374-B541-8AB372B6B9D6}">
      <dsp:nvSpPr>
        <dsp:cNvPr id="0" name=""/>
        <dsp:cNvSpPr/>
      </dsp:nvSpPr>
      <dsp:spPr>
        <a:xfrm>
          <a:off x="3266334" y="753"/>
          <a:ext cx="2373447" cy="1118748"/>
        </a:xfrm>
        <a:prstGeom prst="rect">
          <a:avLst/>
        </a:prstGeom>
        <a:gradFill rotWithShape="0">
          <a:gsLst>
            <a:gs pos="0">
              <a:schemeClr val="accent1">
                <a:alpha val="80000"/>
                <a:hueOff val="0"/>
                <a:satOff val="0"/>
                <a:lumOff val="0"/>
                <a:alphaOff val="0"/>
              </a:schemeClr>
            </a:gs>
            <a:gs pos="100000">
              <a:schemeClr val="accent1">
                <a:alpha val="80000"/>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mn-MN" sz="2400" b="1" kern="1200" dirty="0" smtClean="0">
              <a:solidFill>
                <a:schemeClr val="tx1"/>
              </a:solidFill>
              <a:latin typeface="Times New Roman" panose="02020603050405020304" pitchFamily="18" charset="0"/>
              <a:cs typeface="Times New Roman" panose="02020603050405020304" pitchFamily="18" charset="0"/>
            </a:rPr>
            <a:t>76 ГИШҮҮН</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3266334" y="753"/>
        <a:ext cx="2373447" cy="1118748"/>
      </dsp:txXfrm>
    </dsp:sp>
    <dsp:sp modelId="{BE60D4AA-E6A5-4374-9DCD-645D87862B43}">
      <dsp:nvSpPr>
        <dsp:cNvPr id="0" name=""/>
        <dsp:cNvSpPr/>
      </dsp:nvSpPr>
      <dsp:spPr>
        <a:xfrm>
          <a:off x="1836920" y="1589377"/>
          <a:ext cx="2263005" cy="1391812"/>
        </a:xfrm>
        <a:prstGeom prst="rect">
          <a:avLst/>
        </a:prstGeom>
        <a:gradFill rotWithShape="0">
          <a:gsLst>
            <a:gs pos="0">
              <a:schemeClr val="accent1">
                <a:alpha val="70000"/>
                <a:hueOff val="0"/>
                <a:satOff val="0"/>
                <a:lumOff val="0"/>
                <a:alphaOff val="0"/>
              </a:schemeClr>
            </a:gs>
            <a:gs pos="100000">
              <a:schemeClr val="accent1">
                <a:alpha val="70000"/>
                <a:hueOff val="0"/>
                <a:satOff val="0"/>
                <a:lumOff val="0"/>
                <a:alphaOff val="0"/>
                <a:shade val="75000"/>
                <a:satMod val="120000"/>
                <a:lumMod val="9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defRPr/>
          </a:pPr>
          <a:endParaRPr lang="mn-MN" sz="2400" b="1" kern="1200" dirty="0" smtClean="0">
            <a:solidFill>
              <a:schemeClr val="tx1"/>
            </a:solidFill>
            <a:latin typeface="Times New Roman" pitchFamily="18" charset="0"/>
            <a:cs typeface="Times New Roman" pitchFamily="18" charset="0"/>
          </a:endParaRPr>
        </a:p>
        <a:p>
          <a:pPr lvl="0" algn="ctr" defTabSz="1066800">
            <a:lnSpc>
              <a:spcPct val="90000"/>
            </a:lnSpc>
            <a:spcBef>
              <a:spcPct val="0"/>
            </a:spcBef>
            <a:spcAft>
              <a:spcPct val="35000"/>
            </a:spcAft>
            <a:defRPr/>
          </a:pPr>
          <a:r>
            <a:rPr lang="mn-MN" sz="2400" b="1" kern="1200" dirty="0" smtClean="0">
              <a:solidFill>
                <a:schemeClr val="tx1"/>
              </a:solidFill>
              <a:latin typeface="Times New Roman" pitchFamily="18" charset="0"/>
              <a:cs typeface="Times New Roman" pitchFamily="18" charset="0"/>
            </a:rPr>
            <a:t>28-аас илүүгүй</a:t>
          </a:r>
        </a:p>
        <a:p>
          <a:pPr lvl="0" algn="ctr" defTabSz="1066800">
            <a:lnSpc>
              <a:spcPct val="90000"/>
            </a:lnSpc>
            <a:spcBef>
              <a:spcPct val="0"/>
            </a:spcBef>
            <a:spcAft>
              <a:spcPct val="35000"/>
            </a:spcAft>
            <a:defRPr/>
          </a:pPr>
          <a:r>
            <a:rPr lang="mn-MN" sz="2400" b="1" kern="1200" dirty="0" smtClean="0">
              <a:solidFill>
                <a:schemeClr val="tx1"/>
              </a:solidFill>
              <a:latin typeface="Times New Roman" pitchFamily="18" charset="0"/>
              <a:cs typeface="Times New Roman" pitchFamily="18" charset="0"/>
            </a:rPr>
            <a:t>/Хувь тэнцүүлсэн/</a:t>
          </a:r>
        </a:p>
        <a:p>
          <a:pPr lvl="0" defTabSz="1066800">
            <a:lnSpc>
              <a:spcPct val="90000"/>
            </a:lnSpc>
            <a:spcBef>
              <a:spcPct val="0"/>
            </a:spcBef>
            <a:spcAft>
              <a:spcPct val="35000"/>
            </a:spcAft>
          </a:pPr>
          <a:endParaRPr lang="en-US" sz="1900" kern="1200" dirty="0">
            <a:solidFill>
              <a:schemeClr val="tx1"/>
            </a:solidFill>
          </a:endParaRPr>
        </a:p>
      </dsp:txBody>
      <dsp:txXfrm>
        <a:off x="1836920" y="1589377"/>
        <a:ext cx="2263005" cy="1391812"/>
      </dsp:txXfrm>
    </dsp:sp>
    <dsp:sp modelId="{47986727-F866-4D88-A14C-A7CFDE822FD3}">
      <dsp:nvSpPr>
        <dsp:cNvPr id="0" name=""/>
        <dsp:cNvSpPr/>
      </dsp:nvSpPr>
      <dsp:spPr>
        <a:xfrm>
          <a:off x="4569799" y="1589377"/>
          <a:ext cx="2499396" cy="1366741"/>
        </a:xfrm>
        <a:prstGeom prst="rect">
          <a:avLst/>
        </a:prstGeom>
        <a:gradFill rotWithShape="0">
          <a:gsLst>
            <a:gs pos="0">
              <a:schemeClr val="accent1">
                <a:alpha val="70000"/>
                <a:hueOff val="0"/>
                <a:satOff val="0"/>
                <a:lumOff val="0"/>
                <a:alphaOff val="0"/>
              </a:schemeClr>
            </a:gs>
            <a:gs pos="100000">
              <a:schemeClr val="accent1">
                <a:alpha val="70000"/>
                <a:hueOff val="0"/>
                <a:satOff val="0"/>
                <a:lumOff val="0"/>
                <a:alphaOff val="0"/>
                <a:shade val="75000"/>
                <a:satMod val="120000"/>
                <a:lumMod val="9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defRPr/>
          </a:pPr>
          <a:r>
            <a:rPr lang="mn-MN" sz="2400" b="1" kern="1200" dirty="0" smtClean="0">
              <a:solidFill>
                <a:schemeClr val="tx1"/>
              </a:solidFill>
              <a:latin typeface="Times New Roman" pitchFamily="18" charset="0"/>
              <a:cs typeface="Times New Roman" pitchFamily="18" charset="0"/>
            </a:rPr>
            <a:t>48-аас илүүгүй</a:t>
          </a:r>
        </a:p>
        <a:p>
          <a:pPr lvl="0" algn="ctr" defTabSz="1066800">
            <a:lnSpc>
              <a:spcPct val="90000"/>
            </a:lnSpc>
            <a:spcBef>
              <a:spcPct val="0"/>
            </a:spcBef>
            <a:spcAft>
              <a:spcPct val="35000"/>
            </a:spcAft>
            <a:defRPr/>
          </a:pPr>
          <a:r>
            <a:rPr lang="mn-MN" sz="2400" b="1" kern="1200" dirty="0" smtClean="0">
              <a:solidFill>
                <a:schemeClr val="tx1"/>
              </a:solidFill>
              <a:latin typeface="Times New Roman" pitchFamily="18" charset="0"/>
              <a:cs typeface="Times New Roman" pitchFamily="18" charset="0"/>
            </a:rPr>
            <a:t>/Олонхийн/</a:t>
          </a:r>
        </a:p>
        <a:p>
          <a:pPr lvl="0" defTabSz="1066800">
            <a:lnSpc>
              <a:spcPct val="90000"/>
            </a:lnSpc>
            <a:spcBef>
              <a:spcPct val="0"/>
            </a:spcBef>
            <a:spcAft>
              <a:spcPct val="35000"/>
            </a:spcAft>
          </a:pPr>
          <a:endParaRPr lang="en-US" sz="1900" kern="1200" dirty="0">
            <a:solidFill>
              <a:schemeClr val="tx1"/>
            </a:solidFill>
          </a:endParaRPr>
        </a:p>
      </dsp:txBody>
      <dsp:txXfrm>
        <a:off x="4569799" y="1589377"/>
        <a:ext cx="2499396" cy="1366741"/>
      </dsp:txXfrm>
    </dsp:sp>
    <dsp:sp modelId="{8ADC2D42-015E-4B8F-B0E8-6ABC65ECD4E4}">
      <dsp:nvSpPr>
        <dsp:cNvPr id="0" name=""/>
        <dsp:cNvSpPr/>
      </dsp:nvSpPr>
      <dsp:spPr>
        <a:xfrm>
          <a:off x="5194649" y="3425993"/>
          <a:ext cx="2237497" cy="1118748"/>
        </a:xfrm>
        <a:prstGeom prst="rect">
          <a:avLst/>
        </a:prstGeom>
        <a:gradFill rotWithShape="0">
          <a:gsLst>
            <a:gs pos="0">
              <a:schemeClr val="accent1">
                <a:alpha val="50000"/>
                <a:hueOff val="0"/>
                <a:satOff val="0"/>
                <a:lumOff val="0"/>
                <a:alphaOff val="0"/>
              </a:schemeClr>
            </a:gs>
            <a:gs pos="100000">
              <a:schemeClr val="accent1">
                <a:alpha val="50000"/>
                <a:hueOff val="0"/>
                <a:satOff val="0"/>
                <a:lumOff val="0"/>
                <a:alphaOff val="0"/>
                <a:shade val="75000"/>
                <a:satMod val="120000"/>
                <a:lumMod val="90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mn-MN" sz="1500" b="1" kern="1200" dirty="0" smtClean="0">
              <a:solidFill>
                <a:schemeClr val="tx1"/>
              </a:solidFill>
              <a:latin typeface="Times New Roman" pitchFamily="18" charset="0"/>
              <a:cs typeface="Times New Roman" pitchFamily="18" charset="0"/>
            </a:rPr>
            <a:t>26 мандаттай тойргоос сонгоно.</a:t>
          </a:r>
        </a:p>
        <a:p>
          <a:pPr marL="0" marR="0" lvl="0" indent="0" algn="ctr" defTabSz="914400" eaLnBrk="1" fontAlgn="auto" latinLnBrk="0" hangingPunct="1">
            <a:lnSpc>
              <a:spcPct val="100000"/>
            </a:lnSpc>
            <a:spcBef>
              <a:spcPct val="0"/>
            </a:spcBef>
            <a:spcAft>
              <a:spcPts val="0"/>
            </a:spcAft>
            <a:buClrTx/>
            <a:buSzTx/>
            <a:buFontTx/>
            <a:buNone/>
            <a:tabLst/>
            <a:defRPr/>
          </a:pPr>
          <a:r>
            <a:rPr lang="mn-MN" sz="1500" b="1" kern="1200" dirty="0" smtClean="0">
              <a:solidFill>
                <a:schemeClr val="tx1"/>
              </a:solidFill>
              <a:latin typeface="Times New Roman" pitchFamily="18" charset="0"/>
              <a:cs typeface="Times New Roman" pitchFamily="18" charset="0"/>
            </a:rPr>
            <a:t>Нийслэл 6</a:t>
          </a:r>
        </a:p>
        <a:p>
          <a:pPr marL="0" marR="0" lvl="0" indent="0" algn="ctr" defTabSz="914400" eaLnBrk="1" fontAlgn="auto" latinLnBrk="0" hangingPunct="1">
            <a:lnSpc>
              <a:spcPct val="100000"/>
            </a:lnSpc>
            <a:spcBef>
              <a:spcPct val="0"/>
            </a:spcBef>
            <a:spcAft>
              <a:spcPts val="0"/>
            </a:spcAft>
            <a:buClrTx/>
            <a:buSzTx/>
            <a:buFontTx/>
            <a:buNone/>
            <a:tabLst/>
            <a:defRPr/>
          </a:pPr>
          <a:r>
            <a:rPr lang="mn-MN" sz="1500" b="1" kern="1200" dirty="0" smtClean="0">
              <a:solidFill>
                <a:schemeClr val="tx1"/>
              </a:solidFill>
              <a:latin typeface="Times New Roman" pitchFamily="18" charset="0"/>
              <a:cs typeface="Times New Roman" pitchFamily="18" charset="0"/>
            </a:rPr>
            <a:t>Орон нутаг 20 </a:t>
          </a:r>
          <a:endParaRPr lang="en-US" sz="1500" b="1" kern="1200" dirty="0" smtClean="0">
            <a:solidFill>
              <a:schemeClr val="tx1"/>
            </a:solidFill>
            <a:latin typeface="Times New Roman" pitchFamily="18" charset="0"/>
            <a:cs typeface="Times New Roman" pitchFamily="18" charset="0"/>
          </a:endParaRPr>
        </a:p>
        <a:p>
          <a:pPr lvl="0" defTabSz="222250">
            <a:lnSpc>
              <a:spcPct val="90000"/>
            </a:lnSpc>
            <a:spcBef>
              <a:spcPct val="0"/>
            </a:spcBef>
            <a:spcAft>
              <a:spcPct val="35000"/>
            </a:spcAft>
          </a:pPr>
          <a:endParaRPr lang="en-US" sz="1500" kern="1200" dirty="0">
            <a:solidFill>
              <a:schemeClr val="tx1"/>
            </a:solidFill>
          </a:endParaRPr>
        </a:p>
      </dsp:txBody>
      <dsp:txXfrm>
        <a:off x="5194649" y="3425993"/>
        <a:ext cx="2237497" cy="11187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57C45B-5BBF-4338-99D4-AC33E3F89841}">
      <dsp:nvSpPr>
        <dsp:cNvPr id="0" name=""/>
        <dsp:cNvSpPr/>
      </dsp:nvSpPr>
      <dsp:spPr>
        <a:xfrm rot="16200000">
          <a:off x="13810" y="601917"/>
          <a:ext cx="5537124" cy="5321180"/>
        </a:xfrm>
        <a:prstGeom prst="round2SameRect">
          <a:avLst>
            <a:gd name="adj1" fmla="val 16670"/>
            <a:gd name="adj2" fmla="val 0"/>
          </a:avLst>
        </a:prstGeom>
        <a:solidFill>
          <a:schemeClr val="bg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127000" rIns="114300" bIns="127000" numCol="1" spcCol="1270" anchor="t" anchorCtr="0">
          <a:noAutofit/>
        </a:bodyPr>
        <a:lstStyle/>
        <a:p>
          <a:pPr lvl="0" defTabSz="977900">
            <a:lnSpc>
              <a:spcPct val="90000"/>
            </a:lnSpc>
            <a:spcBef>
              <a:spcPct val="0"/>
            </a:spcBef>
            <a:spcAft>
              <a:spcPct val="35000"/>
            </a:spcAft>
          </a:pPr>
          <a:r>
            <a:rPr lang="mn-MN" sz="2000" b="1" kern="1200" dirty="0" smtClean="0">
              <a:solidFill>
                <a:schemeClr val="accent2">
                  <a:lumMod val="75000"/>
                </a:schemeClr>
              </a:solidFill>
              <a:latin typeface="Times New Roman" panose="02020603050405020304" pitchFamily="18" charset="0"/>
              <a:cs typeface="Times New Roman" panose="02020603050405020304" pitchFamily="18" charset="0"/>
            </a:rPr>
            <a:t>МОНГОЛ УЛСЫН ҮНДСЭН ХУУЛЬ</a:t>
          </a:r>
          <a:endParaRPr lang="mn-MN" sz="1800" b="1" kern="1200" dirty="0" smtClean="0">
            <a:solidFill>
              <a:schemeClr val="bg2">
                <a:lumMod val="50000"/>
              </a:schemeClr>
            </a:solidFill>
            <a:latin typeface="Times New Roman" panose="02020603050405020304" pitchFamily="18" charset="0"/>
            <a:cs typeface="Times New Roman" panose="02020603050405020304" pitchFamily="18" charset="0"/>
          </a:endParaRPr>
        </a:p>
        <a:p>
          <a:pPr marL="0" marR="0" lvl="0" indent="0" algn="just" defTabSz="914400" eaLnBrk="1" fontAlgn="auto" latinLnBrk="0" hangingPunct="1">
            <a:lnSpc>
              <a:spcPct val="100000"/>
            </a:lnSpc>
            <a:spcBef>
              <a:spcPct val="0"/>
            </a:spcBef>
            <a:spcAft>
              <a:spcPts val="0"/>
            </a:spcAft>
            <a:buClrTx/>
            <a:buSzTx/>
            <a:buFontTx/>
            <a:buNone/>
            <a:tabLst/>
            <a:defRPr/>
          </a:pPr>
          <a:r>
            <a:rPr lang="mn-MN" sz="1800" b="1" kern="1200" dirty="0" smtClean="0">
              <a:solidFill>
                <a:schemeClr val="bg2">
                  <a:lumMod val="50000"/>
                </a:schemeClr>
              </a:solidFill>
              <a:latin typeface="Times New Roman" panose="02020603050405020304" pitchFamily="18" charset="0"/>
              <a:cs typeface="Times New Roman" panose="02020603050405020304" pitchFamily="18" charset="0"/>
            </a:rPr>
            <a:t>3 дугаар зүйл 1. </a:t>
          </a:r>
          <a:r>
            <a:rPr lang="mn-MN" sz="1800" kern="1200" dirty="0" smtClean="0">
              <a:solidFill>
                <a:schemeClr val="bg2">
                  <a:lumMod val="50000"/>
                </a:schemeClr>
              </a:solidFill>
              <a:latin typeface="Times New Roman" panose="02020603050405020304" pitchFamily="18" charset="0"/>
              <a:cs typeface="Times New Roman" panose="02020603050405020304" pitchFamily="18" charset="0"/>
            </a:rPr>
            <a:t>МУ-д засгийн бүх эрх ард түмний мэдэлд байна. Монголын ард түмэн </a:t>
          </a:r>
          <a:r>
            <a:rPr lang="mn-MN" sz="1800" b="1" kern="1200" dirty="0" smtClean="0">
              <a:solidFill>
                <a:schemeClr val="bg2">
                  <a:lumMod val="50000"/>
                </a:schemeClr>
              </a:solidFill>
              <a:latin typeface="Times New Roman" panose="02020603050405020304" pitchFamily="18" charset="0"/>
              <a:cs typeface="Times New Roman" panose="02020603050405020304" pitchFamily="18" charset="0"/>
            </a:rPr>
            <a:t>төрийн үйл хэрэгт шууд оролцож</a:t>
          </a:r>
          <a:r>
            <a:rPr lang="mn-MN" sz="1800" kern="1200" dirty="0" smtClean="0">
              <a:solidFill>
                <a:schemeClr val="bg2">
                  <a:lumMod val="50000"/>
                </a:schemeClr>
              </a:solidFill>
              <a:latin typeface="Times New Roman" panose="02020603050405020304" pitchFamily="18" charset="0"/>
              <a:cs typeface="Times New Roman" panose="02020603050405020304" pitchFamily="18" charset="0"/>
            </a:rPr>
            <a:t>, мөн сонгож байгуулсан төрийн эрх барих төлөөлөгчдийн байгууллагаараа уламжлан энэхүү эрхээ эдэлнэ.</a:t>
          </a:r>
        </a:p>
        <a:p>
          <a:pPr marL="0" marR="0" lvl="0" indent="0" algn="just" defTabSz="914400" eaLnBrk="1" fontAlgn="auto" latinLnBrk="0" hangingPunct="1">
            <a:lnSpc>
              <a:spcPct val="100000"/>
            </a:lnSpc>
            <a:spcBef>
              <a:spcPct val="0"/>
            </a:spcBef>
            <a:spcAft>
              <a:spcPts val="0"/>
            </a:spcAft>
            <a:buClrTx/>
            <a:buSzTx/>
            <a:buFontTx/>
            <a:buNone/>
            <a:tabLst/>
            <a:defRPr/>
          </a:pPr>
          <a:r>
            <a:rPr lang="mn-MN" sz="1800" b="1" kern="1200" dirty="0" smtClean="0">
              <a:solidFill>
                <a:srgbClr val="FF0000"/>
              </a:solidFill>
              <a:latin typeface="Times New Roman" panose="02020603050405020304" pitchFamily="18" charset="0"/>
              <a:cs typeface="Times New Roman" panose="02020603050405020304" pitchFamily="18" charset="0"/>
            </a:rPr>
            <a:t>21 дүгээр зүйл </a:t>
          </a:r>
          <a:r>
            <a:rPr lang="en-US" sz="1800" b="1" kern="1200" dirty="0" smtClean="0">
              <a:solidFill>
                <a:srgbClr val="FF0000"/>
              </a:solidFill>
              <a:latin typeface="Times New Roman" panose="02020603050405020304" pitchFamily="18" charset="0"/>
              <a:cs typeface="Times New Roman" panose="02020603050405020304" pitchFamily="18" charset="0"/>
            </a:rPr>
            <a:t>2</a:t>
          </a:r>
          <a:r>
            <a:rPr lang="mn-MN" sz="1800" b="1" kern="1200" dirty="0" smtClean="0">
              <a:solidFill>
                <a:srgbClr val="FF0000"/>
              </a:solidFill>
              <a:latin typeface="Times New Roman" panose="02020603050405020304" pitchFamily="18" charset="0"/>
              <a:cs typeface="Times New Roman" panose="02020603050405020304" pitchFamily="18" charset="0"/>
            </a:rPr>
            <a:t>.</a:t>
          </a:r>
          <a:r>
            <a:rPr lang="en-US" sz="1800" b="1" kern="1200" dirty="0" smtClean="0">
              <a:solidFill>
                <a:srgbClr val="FF0000"/>
              </a:solidFill>
              <a:latin typeface="Times New Roman" panose="02020603050405020304" pitchFamily="18" charset="0"/>
              <a:cs typeface="Times New Roman" panose="02020603050405020304" pitchFamily="18" charset="0"/>
            </a:rPr>
            <a:t> </a:t>
          </a:r>
          <a:r>
            <a:rPr lang="mn-MN" sz="1800" b="1" kern="1200" dirty="0" smtClean="0">
              <a:solidFill>
                <a:srgbClr val="FF0000"/>
              </a:solidFill>
              <a:latin typeface="Times New Roman" panose="02020603050405020304" pitchFamily="18" charset="0"/>
              <a:cs typeface="Times New Roman" panose="02020603050405020304" pitchFamily="18" charset="0"/>
            </a:rPr>
            <a:t>УИХ-ын гишүүнийг </a:t>
          </a:r>
          <a:r>
            <a:rPr lang="mn-MN" sz="1800" kern="1200" dirty="0" smtClean="0">
              <a:solidFill>
                <a:srgbClr val="FF0000"/>
              </a:solidFill>
              <a:latin typeface="Times New Roman" panose="02020603050405020304" pitchFamily="18" charset="0"/>
              <a:cs typeface="Times New Roman" panose="02020603050405020304" pitchFamily="18" charset="0"/>
            </a:rPr>
            <a:t>МУ-ын сонгуулийн эрх бүхий иргэд нийтээрээ, чөлөөтэй, </a:t>
          </a:r>
          <a:r>
            <a:rPr lang="mn-MN" sz="1800" b="1" kern="1200" dirty="0" smtClean="0">
              <a:solidFill>
                <a:srgbClr val="FF0000"/>
              </a:solidFill>
              <a:latin typeface="Times New Roman" panose="02020603050405020304" pitchFamily="18" charset="0"/>
              <a:cs typeface="Times New Roman" panose="02020603050405020304" pitchFamily="18" charset="0"/>
            </a:rPr>
            <a:t>шууд сонгох </a:t>
          </a:r>
          <a:r>
            <a:rPr lang="mn-MN" sz="1800" kern="1200" dirty="0" smtClean="0">
              <a:solidFill>
                <a:srgbClr val="FF0000"/>
              </a:solidFill>
              <a:latin typeface="Times New Roman" panose="02020603050405020304" pitchFamily="18" charset="0"/>
              <a:cs typeface="Times New Roman" panose="02020603050405020304" pitchFamily="18" charset="0"/>
            </a:rPr>
            <a:t>эрхийн үндсэн дээр саналаа нууцаар гаргаж, дөрвөн жилийн хугацаагаар сонгоно.                                     </a:t>
          </a:r>
        </a:p>
        <a:p>
          <a:pPr marL="0" marR="0" lvl="0" indent="0" algn="just" defTabSz="914400" eaLnBrk="1" fontAlgn="auto" latinLnBrk="0" hangingPunct="1">
            <a:lnSpc>
              <a:spcPct val="100000"/>
            </a:lnSpc>
            <a:spcBef>
              <a:spcPct val="0"/>
            </a:spcBef>
            <a:spcAft>
              <a:spcPts val="0"/>
            </a:spcAft>
            <a:buClrTx/>
            <a:buSzTx/>
            <a:buFontTx/>
            <a:buNone/>
            <a:tabLst/>
            <a:defRPr/>
          </a:pPr>
          <a:r>
            <a:rPr lang="mn-MN" sz="1800" kern="1200" dirty="0" smtClean="0">
              <a:solidFill>
                <a:srgbClr val="FF0000"/>
              </a:solidFill>
              <a:latin typeface="Times New Roman" panose="02020603050405020304" pitchFamily="18" charset="0"/>
              <a:cs typeface="Times New Roman" panose="02020603050405020304" pitchFamily="18" charset="0"/>
            </a:rPr>
            <a:t>  </a:t>
          </a:r>
          <a:r>
            <a:rPr lang="mn-MN" sz="1800" b="1" kern="1200" dirty="0" smtClean="0">
              <a:solidFill>
                <a:srgbClr val="FF0000"/>
              </a:solidFill>
              <a:latin typeface="Times New Roman" panose="02020603050405020304" pitchFamily="18" charset="0"/>
              <a:cs typeface="Times New Roman" panose="02020603050405020304" pitchFamily="18" charset="0"/>
            </a:rPr>
            <a:t>21 дүгээр зүйл 3. </a:t>
          </a:r>
          <a:r>
            <a:rPr lang="mn-MN" sz="1800" kern="1200" dirty="0" smtClean="0">
              <a:solidFill>
                <a:srgbClr val="FF0000"/>
              </a:solidFill>
              <a:latin typeface="Times New Roman" panose="02020603050405020304" pitchFamily="18" charset="0"/>
              <a:cs typeface="Times New Roman" panose="02020603050405020304" pitchFamily="18" charset="0"/>
            </a:rPr>
            <a:t>УИХ-ын гишүүнээр МУ-ын 25 нас хүрсэн, </a:t>
          </a:r>
          <a:r>
            <a:rPr lang="mn-MN" sz="1800" b="1" kern="1200" dirty="0" smtClean="0">
              <a:solidFill>
                <a:srgbClr val="FF0000"/>
              </a:solidFill>
              <a:latin typeface="Times New Roman" panose="02020603050405020304" pitchFamily="18" charset="0"/>
              <a:cs typeface="Times New Roman" panose="02020603050405020304" pitchFamily="18" charset="0"/>
            </a:rPr>
            <a:t>сонгуулийн эрх бүхий иргэнийг сонгоно</a:t>
          </a:r>
          <a:r>
            <a:rPr lang="mn-MN" sz="1800" kern="1200" dirty="0" smtClean="0">
              <a:solidFill>
                <a:srgbClr val="FF0000"/>
              </a:solidFill>
              <a:latin typeface="Times New Roman" panose="02020603050405020304" pitchFamily="18" charset="0"/>
              <a:cs typeface="Times New Roman" panose="02020603050405020304" pitchFamily="18" charset="0"/>
            </a:rPr>
            <a:t>.                                                    </a:t>
          </a:r>
        </a:p>
        <a:p>
          <a:pPr marL="0" marR="0" lvl="0" indent="0" algn="just" defTabSz="914400" eaLnBrk="1" fontAlgn="auto" latinLnBrk="0" hangingPunct="1">
            <a:lnSpc>
              <a:spcPct val="100000"/>
            </a:lnSpc>
            <a:spcBef>
              <a:spcPct val="0"/>
            </a:spcBef>
            <a:spcAft>
              <a:spcPts val="0"/>
            </a:spcAft>
            <a:buClrTx/>
            <a:buSzTx/>
            <a:buFontTx/>
            <a:buNone/>
            <a:tabLst/>
            <a:defRPr/>
          </a:pPr>
          <a:r>
            <a:rPr lang="mn-MN" sz="1800" b="1" kern="1200" dirty="0" smtClean="0">
              <a:solidFill>
                <a:schemeClr val="bg2">
                  <a:lumMod val="50000"/>
                </a:schemeClr>
              </a:solidFill>
              <a:latin typeface="Times New Roman" panose="02020603050405020304" pitchFamily="18" charset="0"/>
              <a:cs typeface="Times New Roman" panose="02020603050405020304" pitchFamily="18" charset="0"/>
            </a:rPr>
            <a:t>23 дугаар зүйл 1. УИХ-ын гишүүн </a:t>
          </a:r>
          <a:r>
            <a:rPr lang="mn-MN" sz="1800" kern="1200" dirty="0" smtClean="0">
              <a:solidFill>
                <a:schemeClr val="bg2">
                  <a:lumMod val="50000"/>
                </a:schemeClr>
              </a:solidFill>
              <a:latin typeface="Times New Roman" panose="02020603050405020304" pitchFamily="18" charset="0"/>
              <a:cs typeface="Times New Roman" panose="02020603050405020304" pitchFamily="18" charset="0"/>
            </a:rPr>
            <a:t>бол </a:t>
          </a:r>
          <a:r>
            <a:rPr lang="mn-MN" sz="1800" b="1" kern="1200" dirty="0" smtClean="0">
              <a:solidFill>
                <a:schemeClr val="bg2">
                  <a:lumMod val="50000"/>
                </a:schemeClr>
              </a:solidFill>
              <a:latin typeface="Times New Roman" panose="02020603050405020304" pitchFamily="18" charset="0"/>
              <a:cs typeface="Times New Roman" panose="02020603050405020304" pitchFamily="18" charset="0"/>
            </a:rPr>
            <a:t>ард түмний элч мөн </a:t>
          </a:r>
          <a:r>
            <a:rPr lang="mn-MN" sz="1800" kern="1200" dirty="0" smtClean="0">
              <a:solidFill>
                <a:schemeClr val="bg2">
                  <a:lumMod val="50000"/>
                </a:schemeClr>
              </a:solidFill>
              <a:latin typeface="Times New Roman" panose="02020603050405020304" pitchFamily="18" charset="0"/>
              <a:cs typeface="Times New Roman" panose="02020603050405020304" pitchFamily="18" charset="0"/>
            </a:rPr>
            <a:t>бөгөөд нийт иргэн, улсын ашиг сонирхлыг эрхэмлэн баримтална.</a:t>
          </a:r>
          <a:endParaRPr lang="en-US" sz="1800" kern="1200" dirty="0" smtClean="0">
            <a:solidFill>
              <a:schemeClr val="bg2">
                <a:lumMod val="50000"/>
              </a:schemeClr>
            </a:solidFill>
            <a:latin typeface="Times New Roman" panose="02020603050405020304" pitchFamily="18" charset="0"/>
            <a:cs typeface="Times New Roman" panose="02020603050405020304" pitchFamily="18" charset="0"/>
          </a:endParaRPr>
        </a:p>
        <a:p>
          <a:pPr lvl="0" defTabSz="977900">
            <a:lnSpc>
              <a:spcPct val="90000"/>
            </a:lnSpc>
            <a:spcBef>
              <a:spcPct val="0"/>
            </a:spcBef>
            <a:spcAft>
              <a:spcPct val="35000"/>
            </a:spcAft>
          </a:pPr>
          <a:endParaRPr lang="en-US" kern="1200" dirty="0">
            <a:latin typeface="Times New Roman" panose="02020603050405020304" pitchFamily="18" charset="0"/>
            <a:cs typeface="Times New Roman" panose="02020603050405020304" pitchFamily="18" charset="0"/>
          </a:endParaRPr>
        </a:p>
      </dsp:txBody>
      <dsp:txXfrm rot="5400000">
        <a:off x="381588" y="753749"/>
        <a:ext cx="5061375" cy="5017514"/>
      </dsp:txXfrm>
    </dsp:sp>
    <dsp:sp modelId="{9818FE61-472D-4220-88FD-D142F3F6612E}">
      <dsp:nvSpPr>
        <dsp:cNvPr id="0" name=""/>
        <dsp:cNvSpPr/>
      </dsp:nvSpPr>
      <dsp:spPr>
        <a:xfrm rot="5400000">
          <a:off x="6853507" y="1083029"/>
          <a:ext cx="5456823" cy="4439257"/>
        </a:xfrm>
        <a:prstGeom prst="round2SameRect">
          <a:avLst>
            <a:gd name="adj1" fmla="val 16670"/>
            <a:gd name="adj2" fmla="val 0"/>
          </a:avLst>
        </a:prstGeom>
        <a:solidFill>
          <a:schemeClr val="tx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27000" rIns="76200" bIns="127000" numCol="1" spcCol="1270" anchor="t" anchorCtr="0">
          <a:noAutofit/>
        </a:bodyPr>
        <a:lstStyle/>
        <a:p>
          <a:pPr lvl="0" defTabSz="977900">
            <a:lnSpc>
              <a:spcPct val="90000"/>
            </a:lnSpc>
            <a:spcBef>
              <a:spcPct val="0"/>
            </a:spcBef>
            <a:spcAft>
              <a:spcPct val="35000"/>
            </a:spcAft>
          </a:pPr>
          <a:r>
            <a:rPr lang="mn-MN" sz="2000" b="1" kern="1200" dirty="0" smtClean="0">
              <a:solidFill>
                <a:schemeClr val="accent2">
                  <a:lumMod val="75000"/>
                </a:schemeClr>
              </a:solidFill>
              <a:latin typeface="Times New Roman" panose="02020603050405020304" pitchFamily="18" charset="0"/>
              <a:cs typeface="Times New Roman" panose="02020603050405020304" pitchFamily="18" charset="0"/>
            </a:rPr>
            <a:t>СОНГУУЛИЙН ТУХАЙ ХУУЛЬ</a:t>
          </a:r>
        </a:p>
        <a:p>
          <a:pPr lvl="0" defTabSz="977900">
            <a:lnSpc>
              <a:spcPct val="90000"/>
            </a:lnSpc>
            <a:spcBef>
              <a:spcPct val="0"/>
            </a:spcBef>
            <a:spcAft>
              <a:spcPct val="35000"/>
            </a:spcAft>
          </a:pPr>
          <a:r>
            <a:rPr lang="mn-MN" sz="2000" b="1" kern="1200" dirty="0" smtClean="0">
              <a:solidFill>
                <a:schemeClr val="bg2">
                  <a:lumMod val="50000"/>
                </a:schemeClr>
              </a:solidFill>
              <a:latin typeface="Times New Roman" panose="02020603050405020304" pitchFamily="18" charset="0"/>
              <a:cs typeface="Times New Roman" panose="02020603050405020304" pitchFamily="18" charset="0"/>
            </a:rPr>
            <a:t>7 дугаар зүйл. Сонгуулийн тогтолцоо</a:t>
          </a:r>
        </a:p>
        <a:p>
          <a:pPr marL="109728" lvl="0" indent="0" defTabSz="977900">
            <a:lnSpc>
              <a:spcPct val="90000"/>
            </a:lnSpc>
            <a:spcBef>
              <a:spcPct val="0"/>
            </a:spcBef>
            <a:spcAft>
              <a:spcPct val="35000"/>
            </a:spcAft>
            <a:buNone/>
          </a:pPr>
          <a:r>
            <a:rPr lang="mn-MN" sz="2000" kern="1200" dirty="0" smtClean="0">
              <a:solidFill>
                <a:schemeClr val="bg2">
                  <a:lumMod val="50000"/>
                </a:schemeClr>
              </a:solidFill>
              <a:latin typeface="Times New Roman" panose="02020603050405020304" pitchFamily="18" charset="0"/>
              <a:cs typeface="Times New Roman" panose="02020603050405020304" pitchFamily="18" charset="0"/>
            </a:rPr>
            <a:t>      7.1.Сонгууль нь дараах тогтолцоотой байж болно:</a:t>
          </a:r>
        </a:p>
        <a:p>
          <a:pPr marL="109728" lvl="0" indent="0" defTabSz="977900">
            <a:lnSpc>
              <a:spcPct val="90000"/>
            </a:lnSpc>
            <a:spcBef>
              <a:spcPct val="0"/>
            </a:spcBef>
            <a:spcAft>
              <a:spcPct val="35000"/>
            </a:spcAft>
            <a:buNone/>
          </a:pPr>
          <a:r>
            <a:rPr lang="mn-MN" sz="2000" kern="1200" dirty="0" smtClean="0">
              <a:solidFill>
                <a:schemeClr val="bg2">
                  <a:lumMod val="50000"/>
                </a:schemeClr>
              </a:solidFill>
              <a:latin typeface="Times New Roman" panose="02020603050405020304" pitchFamily="18" charset="0"/>
              <a:cs typeface="Times New Roman" panose="02020603050405020304" pitchFamily="18" charset="0"/>
            </a:rPr>
            <a:t>             7.1.1.хувь тэнцүүлсэн /пропорциональ/;</a:t>
          </a:r>
        </a:p>
        <a:p>
          <a:pPr lvl="0" defTabSz="977900">
            <a:lnSpc>
              <a:spcPct val="90000"/>
            </a:lnSpc>
            <a:spcBef>
              <a:spcPct val="0"/>
            </a:spcBef>
            <a:spcAft>
              <a:spcPct val="35000"/>
            </a:spcAft>
          </a:pPr>
          <a:r>
            <a:rPr lang="ru-RU" sz="2000" b="1" kern="1200" dirty="0" smtClean="0">
              <a:solidFill>
                <a:schemeClr val="bg2">
                  <a:lumMod val="50000"/>
                </a:schemeClr>
              </a:solidFill>
              <a:latin typeface="Times New Roman" panose="02020603050405020304" pitchFamily="18" charset="0"/>
              <a:cs typeface="Times New Roman" panose="02020603050405020304" pitchFamily="18" charset="0"/>
            </a:rPr>
            <a:t>120 дугаар зүйл. Улсын Их Хурлын сонгууль</a:t>
          </a:r>
          <a:endParaRPr lang="mn-MN" sz="2000" b="1" kern="1200" dirty="0" smtClean="0">
            <a:solidFill>
              <a:schemeClr val="bg2">
                <a:lumMod val="50000"/>
              </a:schemeClr>
            </a:solidFill>
            <a:latin typeface="Times New Roman" panose="02020603050405020304" pitchFamily="18" charset="0"/>
            <a:cs typeface="Times New Roman" panose="02020603050405020304" pitchFamily="18" charset="0"/>
          </a:endParaRPr>
        </a:p>
        <a:p>
          <a:pPr marL="109728" lvl="0" indent="0" defTabSz="977900">
            <a:lnSpc>
              <a:spcPct val="90000"/>
            </a:lnSpc>
            <a:spcBef>
              <a:spcPct val="0"/>
            </a:spcBef>
            <a:spcAft>
              <a:spcPct val="35000"/>
            </a:spcAft>
            <a:buNone/>
          </a:pPr>
          <a:r>
            <a:rPr lang="mn-MN" sz="2000" kern="1200" dirty="0" smtClean="0">
              <a:solidFill>
                <a:schemeClr val="bg2">
                  <a:lumMod val="50000"/>
                </a:schemeClr>
              </a:solidFill>
              <a:latin typeface="Times New Roman" panose="02020603050405020304" pitchFamily="18" charset="0"/>
              <a:cs typeface="Times New Roman" panose="02020603050405020304" pitchFamily="18" charset="0"/>
            </a:rPr>
            <a:t>      120.3.Улсын Их Хурлын 48-аас илүүгүй гишүүнийг олонхийн сонгуулиар, 28-аас илүүгүй гишүүнийг </a:t>
          </a:r>
          <a:r>
            <a:rPr lang="mn-MN" sz="2000" b="1" kern="1200" dirty="0" smtClean="0">
              <a:solidFill>
                <a:schemeClr val="bg2">
                  <a:lumMod val="50000"/>
                </a:schemeClr>
              </a:solidFill>
              <a:latin typeface="Times New Roman" panose="02020603050405020304" pitchFamily="18" charset="0"/>
              <a:cs typeface="Times New Roman" panose="02020603050405020304" pitchFamily="18" charset="0"/>
            </a:rPr>
            <a:t>хувь тэнцүүлэх сонгуулиар</a:t>
          </a:r>
          <a:r>
            <a:rPr lang="mn-MN" sz="2000" kern="1200" dirty="0" smtClean="0">
              <a:solidFill>
                <a:schemeClr val="bg2">
                  <a:lumMod val="50000"/>
                </a:schemeClr>
              </a:solidFill>
              <a:latin typeface="Times New Roman" panose="02020603050405020304" pitchFamily="18" charset="0"/>
              <a:cs typeface="Times New Roman" panose="02020603050405020304" pitchFamily="18" charset="0"/>
            </a:rPr>
            <a:t> тус тус сонгоно.</a:t>
          </a:r>
          <a:endParaRPr lang="en-US" sz="2000" kern="1200" dirty="0" smtClean="0">
            <a:solidFill>
              <a:schemeClr val="bg2">
                <a:lumMod val="50000"/>
              </a:schemeClr>
            </a:solidFill>
            <a:latin typeface="Times New Roman" panose="02020603050405020304" pitchFamily="18" charset="0"/>
            <a:cs typeface="Times New Roman" panose="02020603050405020304" pitchFamily="18" charset="0"/>
          </a:endParaRPr>
        </a:p>
        <a:p>
          <a:pPr lvl="0" algn="l">
            <a:spcBef>
              <a:spcPct val="0"/>
            </a:spcBef>
          </a:pPr>
          <a:endParaRPr lang="mn-MN" sz="2000" b="1" kern="1200" dirty="0" smtClean="0">
            <a:solidFill>
              <a:schemeClr val="accent2">
                <a:lumMod val="75000"/>
              </a:schemeClr>
            </a:solidFill>
            <a:latin typeface="Times New Roman" panose="02020603050405020304" pitchFamily="18" charset="0"/>
            <a:cs typeface="Times New Roman" panose="02020603050405020304" pitchFamily="18" charset="0"/>
          </a:endParaRPr>
        </a:p>
      </dsp:txBody>
      <dsp:txXfrm rot="-5400000">
        <a:off x="7362290" y="790992"/>
        <a:ext cx="4222511" cy="5023331"/>
      </dsp:txXfrm>
    </dsp:sp>
    <dsp:sp modelId="{622C2A51-F74D-4CAE-9A31-3D38A6F996AC}">
      <dsp:nvSpPr>
        <dsp:cNvPr id="0" name=""/>
        <dsp:cNvSpPr/>
      </dsp:nvSpPr>
      <dsp:spPr>
        <a:xfrm>
          <a:off x="1108573" y="1785797"/>
          <a:ext cx="2477080" cy="2476960"/>
        </a:xfrm>
        <a:prstGeom prst="circularArrow">
          <a:avLst>
            <a:gd name="adj1" fmla="val 12500"/>
            <a:gd name="adj2" fmla="val 1142322"/>
            <a:gd name="adj3" fmla="val 20457678"/>
            <a:gd name="adj4" fmla="val 10800000"/>
            <a:gd name="adj5" fmla="val 12500"/>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9BC34D-7CA6-435E-946C-A4707FE5FA40}">
      <dsp:nvSpPr>
        <dsp:cNvPr id="0" name=""/>
        <dsp:cNvSpPr/>
      </dsp:nvSpPr>
      <dsp:spPr>
        <a:xfrm rot="10800000">
          <a:off x="4833595" y="5067527"/>
          <a:ext cx="1975348" cy="1204719"/>
        </a:xfrm>
        <a:prstGeom prst="circularArrow">
          <a:avLst>
            <a:gd name="adj1" fmla="val 12500"/>
            <a:gd name="adj2" fmla="val 1142322"/>
            <a:gd name="adj3" fmla="val 20457678"/>
            <a:gd name="adj4" fmla="val 10800000"/>
            <a:gd name="adj5" fmla="val 12500"/>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796EA6-6F25-4F19-87BA-7ADCC16DAEFF}" type="datetimeFigureOut">
              <a:rPr lang="en-US" smtClean="0"/>
              <a:t>5/6/2016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C172E-A8B5-46F6-B05C-DFA3E2E0F207}" type="datetimeFigureOut">
              <a:rPr lang="en-US" smtClean="0"/>
              <a:t>5/6/2016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a:p>
        </p:txBody>
      </p:sp>
    </p:spTree>
    <p:extLst>
      <p:ext uri="{BB962C8B-B14F-4D97-AF65-F5344CB8AC3E}">
        <p14:creationId xmlns:p14="http://schemas.microsoft.com/office/powerpoint/2010/main" val="1063280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81" y="381000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5"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5"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5" y="3675533"/>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8" name="Date Placeholder 27"/>
          <p:cNvSpPr>
            <a:spLocks noGrp="1"/>
          </p:cNvSpPr>
          <p:nvPr>
            <p:ph type="dt" sz="half" idx="10"/>
          </p:nvPr>
        </p:nvSpPr>
        <p:spPr>
          <a:xfrm>
            <a:off x="8940800" y="4206240"/>
            <a:ext cx="1280160" cy="457200"/>
          </a:xfrm>
        </p:spPr>
        <p:txBody>
          <a:bodyPr/>
          <a:lstStyle/>
          <a:p>
            <a:fld id="{4E708F12-96AD-4ED4-8132-A78F5E42C1F5}" type="datetime1">
              <a:rPr lang="en-US" smtClean="0"/>
              <a:t>5/6/2016</a:t>
            </a:fld>
            <a:endParaRPr lang="en-US"/>
          </a:p>
        </p:txBody>
      </p:sp>
      <p:sp>
        <p:nvSpPr>
          <p:cNvPr id="17" name="Footer Placeholder 16"/>
          <p:cNvSpPr>
            <a:spLocks noGrp="1"/>
          </p:cNvSpPr>
          <p:nvPr>
            <p:ph type="ftr" sz="quarter" idx="11"/>
          </p:nvPr>
        </p:nvSpPr>
        <p:spPr>
          <a:xfrm>
            <a:off x="7213600" y="4205288"/>
            <a:ext cx="1727200" cy="457200"/>
          </a:xfrm>
        </p:spPr>
        <p:txBody>
          <a:bodyPr/>
          <a:lstStyle/>
          <a:p>
            <a:endParaRPr lang="en-US"/>
          </a:p>
        </p:txBody>
      </p:sp>
      <p:sp>
        <p:nvSpPr>
          <p:cNvPr id="29" name="Slide Number Placeholder 28"/>
          <p:cNvSpPr>
            <a:spLocks noGrp="1"/>
          </p:cNvSpPr>
          <p:nvPr>
            <p:ph type="sldNum" sz="quarter" idx="12"/>
          </p:nvPr>
        </p:nvSpPr>
        <p:spPr>
          <a:xfrm>
            <a:off x="11093452" y="1136"/>
            <a:ext cx="996949" cy="365760"/>
          </a:xfrm>
        </p:spPr>
        <p:txBody>
          <a:bodyPr/>
          <a:lstStyle>
            <a:lvl1pPr algn="r">
              <a:defRPr sz="1800">
                <a:solidFill>
                  <a:schemeClr val="bg1"/>
                </a:solidFill>
              </a:defRPr>
            </a:lvl1pPr>
          </a:lstStyle>
          <a:p>
            <a:fld id="{401CF334-2D5C-4859-84A6-CA7E6E43FAEB}" type="slidenum">
              <a:rPr lang="en-US" smtClean="0"/>
              <a:t>‹#›</a:t>
            </a:fld>
            <a:endParaRPr lang="en-US"/>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8" name="Title 7"/>
          <p:cNvSpPr>
            <a:spLocks noGrp="1"/>
          </p:cNvSpPr>
          <p:nvPr>
            <p:ph type="ctrTitle"/>
          </p:nvPr>
        </p:nvSpPr>
        <p:spPr>
          <a:xfrm>
            <a:off x="609600" y="2401894"/>
            <a:ext cx="11277600" cy="1470025"/>
          </a:xfrm>
        </p:spPr>
        <p:txBody>
          <a:bodyPr anchor="b"/>
          <a:lstStyle>
            <a:lvl1pPr>
              <a:defRPr sz="4400">
                <a:solidFill>
                  <a:schemeClr val="bg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652055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7FA170-8299-44AD-AEEF-FC686C3D7804}" type="datetime1">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3283139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231763A-68EC-4ECD-9620-D9FE9CDDD622}" type="datetime1">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1143000"/>
            <a:ext cx="8331200" cy="54483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Vertical Title 1"/>
          <p:cNvSpPr>
            <a:spLocks noGrp="1"/>
          </p:cNvSpPr>
          <p:nvPr>
            <p:ph type="title" orient="vert"/>
          </p:nvPr>
        </p:nvSpPr>
        <p:spPr>
          <a:xfrm>
            <a:off x="9042400" y="1143000"/>
            <a:ext cx="2540000" cy="5448300"/>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722773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11158" y="2708476"/>
            <a:ext cx="4417807"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6311158" y="4421087"/>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84EAB7D7-3608-4730-B2E2-670834DF882C}" type="datetimeFigureOut">
              <a:rPr lang="en-US" smtClean="0">
                <a:solidFill>
                  <a:prstClr val="black"/>
                </a:solidFill>
              </a:rPr>
              <a:pPr/>
              <a:t>5/6/2016</a:t>
            </a:fld>
            <a:endParaRPr lang="en-US">
              <a:solidFill>
                <a:prstClr val="black"/>
              </a:solidFill>
            </a:endParaRPr>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71360" y="5719973"/>
            <a:ext cx="3775456" cy="365125"/>
          </a:xfrm>
        </p:spPr>
        <p:txBody>
          <a:bodyPr>
            <a:normAutofit/>
          </a:bodyPr>
          <a:lstStyle>
            <a:lvl1pPr>
              <a:defRPr>
                <a:solidFill>
                  <a:schemeClr val="accent1"/>
                </a:solidFill>
              </a:defRPr>
            </a:lvl1pPr>
          </a:lstStyle>
          <a:p>
            <a:endParaRPr lang="en-US">
              <a:solidFill>
                <a:prstClr val="black"/>
              </a:solidFill>
            </a:endParaRPr>
          </a:p>
        </p:txBody>
      </p:sp>
      <p:sp>
        <p:nvSpPr>
          <p:cNvPr id="6" name="Slide Number Placeholder 5"/>
          <p:cNvSpPr>
            <a:spLocks noGrp="1"/>
          </p:cNvSpPr>
          <p:nvPr>
            <p:ph type="sldNum" sz="quarter" idx="12"/>
          </p:nvPr>
        </p:nvSpPr>
        <p:spPr>
          <a:xfrm>
            <a:off x="6198796" y="5719973"/>
            <a:ext cx="858221" cy="365125"/>
          </a:xfrm>
        </p:spPr>
        <p:txBody>
          <a:bodyPr/>
          <a:lstStyle>
            <a:lvl1pPr>
              <a:defRPr>
                <a:solidFill>
                  <a:schemeClr val="accent1"/>
                </a:solidFill>
              </a:defRPr>
            </a:lvl1pPr>
          </a:lstStyle>
          <a:p>
            <a:fld id="{71B7BAC7-FE87-40F6-AA24-4F4685D1B022}" type="slidenum">
              <a:rPr lang="en-US" smtClean="0">
                <a:solidFill>
                  <a:prstClr val="black"/>
                </a:solidFill>
              </a:rPr>
              <a:pPr/>
              <a:t>‹#›</a:t>
            </a:fld>
            <a:endParaRPr lang="en-US">
              <a:solidFill>
                <a:prstClr val="black"/>
              </a:solidFill>
            </a:endParaRPr>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8195" y="2900831"/>
            <a:ext cx="8849957"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678195" y="4267207"/>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
        <p:nvSpPr>
          <p:cNvPr id="9" name="Content Placeholder 8"/>
          <p:cNvSpPr>
            <a:spLocks noGrp="1"/>
          </p:cNvSpPr>
          <p:nvPr>
            <p:ph sz="quarter" idx="13"/>
          </p:nvPr>
        </p:nvSpPr>
        <p:spPr>
          <a:xfrm>
            <a:off x="1389888" y="2313432"/>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82816"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88961" y="2974699"/>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82454"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536" y="2974699"/>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
        <p:nvSpPr>
          <p:cNvPr id="58" name="Rectangle 57"/>
          <p:cNvSpPr/>
          <p:nvPr/>
        </p:nvSpPr>
        <p:spPr>
          <a:xfrm>
            <a:off x="1207431" y="601885"/>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7861"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88597" y="5724842"/>
            <a:ext cx="4658219" cy="365125"/>
          </a:xfrm>
        </p:spPr>
        <p:txBody>
          <a:bodyPr>
            <a:normAutofit/>
          </a:bodyPr>
          <a:lstStyle/>
          <a:p>
            <a:endParaRPr lang="en-US">
              <a:solidFill>
                <a:prstClr val="black"/>
              </a:solidFill>
            </a:endParaRPr>
          </a:p>
        </p:txBody>
      </p:sp>
      <p:sp>
        <p:nvSpPr>
          <p:cNvPr id="2" name="Title 1"/>
          <p:cNvSpPr>
            <a:spLocks noGrp="1"/>
          </p:cNvSpPr>
          <p:nvPr>
            <p:ph type="title"/>
          </p:nvPr>
        </p:nvSpPr>
        <p:spPr>
          <a:xfrm>
            <a:off x="6319777" y="2657441"/>
            <a:ext cx="4406096"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6315457"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98BEDD-6160-49BB-B372-861DE7DE9BA5}" type="datetime1">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2619211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7431" y="601885"/>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340282"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312843" y="4133093"/>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6" name="Footer Placeholder 5"/>
          <p:cNvSpPr>
            <a:spLocks noGrp="1"/>
          </p:cNvSpPr>
          <p:nvPr>
            <p:ph type="ftr" sz="quarter" idx="11"/>
          </p:nvPr>
        </p:nvSpPr>
        <p:spPr>
          <a:xfrm>
            <a:off x="6188597" y="5724842"/>
            <a:ext cx="4658219" cy="365125"/>
          </a:xfrm>
        </p:spPr>
        <p:txBody>
          <a:bodyPr>
            <a:normAutofit/>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5" y="1030147"/>
            <a:ext cx="1979271"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404396" y="1030147"/>
            <a:ext cx="7231605"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
        <p:nvSpPr>
          <p:cNvPr id="3" name="Picture Placeholder 2"/>
          <p:cNvSpPr>
            <a:spLocks noGrp="1"/>
          </p:cNvSpPr>
          <p:nvPr>
            <p:ph type="pic" idx="1"/>
          </p:nvPr>
        </p:nvSpPr>
        <p:spPr>
          <a:xfrm>
            <a:off x="5678904" y="987426"/>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1622788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84EAB7D7-3608-4730-B2E2-670834DF882C}" type="datetimeFigureOut">
              <a:rPr lang="en-US" smtClean="0">
                <a:solidFill>
                  <a:prstClr val="black"/>
                </a:solidFill>
              </a:rPr>
              <a:pPr/>
              <a:t>5/6/2016</a:t>
            </a:fld>
            <a:endParaRPr lang="en-US">
              <a:solidFill>
                <a:prstClr val="black"/>
              </a:solidFill>
            </a:endParaRPr>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n-US">
              <a:solidFill>
                <a:prstClr val="black"/>
              </a:solidFill>
            </a:endParaRPr>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71B7BAC7-FE87-40F6-AA24-4F4685D1B022}" type="slidenum">
              <a:rPr lang="en-US" smtClean="0">
                <a:solidFill>
                  <a:prstClr val="black"/>
                </a:solidFill>
              </a:rPr>
              <a:pPr/>
              <a:t>‹#›</a:t>
            </a:fld>
            <a:endParaRPr lang="en-US">
              <a:solidFill>
                <a:prstClr val="black"/>
              </a:solidFill>
            </a:endParaRPr>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
        <p:nvSpPr>
          <p:cNvPr id="9" name="Content Placeholder 8"/>
          <p:cNvSpPr>
            <a:spLocks noGrp="1"/>
          </p:cNvSpPr>
          <p:nvPr>
            <p:ph sz="quarter" idx="13"/>
          </p:nvPr>
        </p:nvSpPr>
        <p:spPr>
          <a:xfrm>
            <a:off x="1389888" y="2313432"/>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AE819F-B7FD-4B29-8F66-9E318144BC2A}" type="datetime1">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963084" y="198120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smtClean="0"/>
              <a:t>Click to edit Master title style</a:t>
            </a:r>
            <a:endParaRPr kumimoji="0" lang="en-US" dirty="0"/>
          </a:p>
        </p:txBody>
      </p:sp>
    </p:spTree>
    <p:extLst>
      <p:ext uri="{BB962C8B-B14F-4D97-AF65-F5344CB8AC3E}">
        <p14:creationId xmlns:p14="http://schemas.microsoft.com/office/powerpoint/2010/main" val="709858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solidFill>
                <a:prstClr val="black"/>
              </a:solidFill>
            </a:endParaRPr>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
        <p:nvSpPr>
          <p:cNvPr id="3" name="Picture Placeholder 2"/>
          <p:cNvSpPr>
            <a:spLocks noGrp="1"/>
          </p:cNvSpPr>
          <p:nvPr>
            <p:ph type="pic" idx="1"/>
          </p:nvPr>
        </p:nvSpPr>
        <p:spPr>
          <a:xfrm>
            <a:off x="5678904" y="987426"/>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666325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solidFill>
                  <a:prstClr val="black"/>
                </a:solidFill>
              </a:rPr>
              <a:pPr/>
              <a:t>5/6/2016</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1B7BAC7-FE87-40F6-AA24-4F4685D1B022}" type="slidenum">
              <a:rPr lang="en-US" smtClean="0">
                <a:solidFill>
                  <a:prstClr val="black"/>
                </a:solidFill>
              </a:rPr>
              <a:pPr/>
              <a:t>‹#›</a:t>
            </a:fld>
            <a:endParaRPr lang="en-US">
              <a:solidFill>
                <a:prstClr val="black"/>
              </a:solidFill>
            </a:endParaRPr>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124963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4CA159C-B6E0-4F10-9F4A-2FA57003B139}" type="datetime1">
              <a:rPr lang="en-US" smtClean="0"/>
              <a:t>5/6/2016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6197600" y="2249427"/>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Content Placeholder 2"/>
          <p:cNvSpPr>
            <a:spLocks noGrp="1"/>
          </p:cNvSpPr>
          <p:nvPr>
            <p:ph sz="half" idx="1"/>
          </p:nvPr>
        </p:nvSpPr>
        <p:spPr>
          <a:xfrm>
            <a:off x="609600" y="2249427"/>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1163549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6" name="Date Placeholder 25"/>
          <p:cNvSpPr>
            <a:spLocks noGrp="1"/>
          </p:cNvSpPr>
          <p:nvPr>
            <p:ph type="dt" sz="half" idx="10"/>
          </p:nvPr>
        </p:nvSpPr>
        <p:spPr/>
        <p:txBody>
          <a:bodyPr rtlCol="0"/>
          <a:lstStyle/>
          <a:p>
            <a:fld id="{8170CBBB-D1D1-4386-A5E9-07F3477B78F3}" type="datetime1">
              <a:rPr lang="en-US" smtClean="0"/>
              <a:t>5/6/2016</a:t>
            </a:fld>
            <a:endParaRPr lang="en-US"/>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
        <p:nvSpPr>
          <p:cNvPr id="6" name="Content Placeholder 5"/>
          <p:cNvSpPr>
            <a:spLocks noGrp="1"/>
          </p:cNvSpPr>
          <p:nvPr>
            <p:ph sz="quarter" idx="4"/>
          </p:nvPr>
        </p:nvSpPr>
        <p:spPr>
          <a:xfrm>
            <a:off x="6291077"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294972"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smtClean="0"/>
              <a:t>Click to edit Master title style</a:t>
            </a:r>
            <a:endParaRPr kumimoji="0" lang="en-US"/>
          </a:p>
        </p:txBody>
      </p:sp>
    </p:spTree>
    <p:extLst>
      <p:ext uri="{BB962C8B-B14F-4D97-AF65-F5344CB8AC3E}">
        <p14:creationId xmlns:p14="http://schemas.microsoft.com/office/powerpoint/2010/main" val="918306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778240" y="612648"/>
            <a:ext cx="1276352" cy="457200"/>
          </a:xfrm>
        </p:spPr>
        <p:txBody>
          <a:bodyPr/>
          <a:lstStyle/>
          <a:p>
            <a:fld id="{9FA4CAD8-0EA7-4615-B69B-B2F199EF3A93}" type="datetime1">
              <a:rPr lang="en-US" smtClean="0"/>
              <a:t>5/6/2016</a:t>
            </a:fld>
            <a:endParaRPr lang="en-US"/>
          </a:p>
        </p:txBody>
      </p:sp>
      <p:sp>
        <p:nvSpPr>
          <p:cNvPr id="4" name="Footer Placeholder 3"/>
          <p:cNvSpPr>
            <a:spLocks noGrp="1"/>
          </p:cNvSpPr>
          <p:nvPr>
            <p:ph type="ftr" sz="quarter" idx="11"/>
          </p:nvPr>
        </p:nvSpPr>
        <p:spPr>
          <a:xfrm>
            <a:off x="7010400" y="612648"/>
            <a:ext cx="1767840" cy="457200"/>
          </a:xfrm>
        </p:spPr>
        <p:txBody>
          <a:bodyPr/>
          <a:lstStyle/>
          <a:p>
            <a:endParaRPr lang="en-US"/>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a:p>
        </p:txBody>
      </p:sp>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840604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34BD7-6953-492C-921B-E68B2D7F14C8}" type="datetime1">
              <a:rPr lang="en-US" smtClean="0"/>
              <a:t>5/6/2016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5822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5A17D9B-D4D3-4E23-88DF-2E354FA43196}" type="datetime1">
              <a:rPr lang="en-US" smtClean="0"/>
              <a:t>5/6/2016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1"/>
          </p:nvPr>
        </p:nvSpPr>
        <p:spPr>
          <a:xfrm>
            <a:off x="203200" y="776292"/>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smtClean="0"/>
              <a:t>Click to edit Master title style</a:t>
            </a:r>
            <a:endParaRPr kumimoji="0" lang="en-US"/>
          </a:p>
        </p:txBody>
      </p:sp>
    </p:spTree>
    <p:extLst>
      <p:ext uri="{BB962C8B-B14F-4D97-AF65-F5344CB8AC3E}">
        <p14:creationId xmlns:p14="http://schemas.microsoft.com/office/powerpoint/2010/main" val="1230751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41F67C5-D04E-4576-B61C-12ABA14BBD6C}" type="datetime1">
              <a:rPr lang="en-US" smtClean="0"/>
              <a:t>5/6/2016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7253915" y="1109161"/>
            <a:ext cx="782404"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Tree>
    <p:extLst>
      <p:ext uri="{BB962C8B-B14F-4D97-AF65-F5344CB8AC3E}">
        <p14:creationId xmlns:p14="http://schemas.microsoft.com/office/powerpoint/2010/main" val="93174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25"/>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5" y="308283"/>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81" y="360253"/>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5" y="440116"/>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9"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C20F09E4-6EA4-4BF3-9FC8-FF40373B88E6}" type="datetime1">
              <a:rPr lang="en-US" smtClean="0"/>
              <a:t>5/6/2016</a:t>
            </a:fld>
            <a:endParaRPr lang="en-US"/>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smtClean="0"/>
              <a:t>Click to edit Master title style</a:t>
            </a:r>
            <a:endParaRPr kumimoji="0" lang="en-US"/>
          </a:p>
        </p:txBody>
      </p:sp>
    </p:spTree>
    <p:extLst>
      <p:ext uri="{BB962C8B-B14F-4D97-AF65-F5344CB8AC3E}">
        <p14:creationId xmlns:p14="http://schemas.microsoft.com/office/powerpoint/2010/main" val="146487208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415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9600" y="333487"/>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91324" y="2323652"/>
            <a:ext cx="9036423"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C20F09E4-6EA4-4BF3-9FC8-FF40373B88E6}" type="datetime1">
              <a:rPr lang="en-US" smtClean="0"/>
              <a:t>5/6/2016</a:t>
            </a:fld>
            <a:endParaRPr lang="en-US"/>
          </a:p>
        </p:txBody>
      </p:sp>
      <p:sp>
        <p:nvSpPr>
          <p:cNvPr id="5" name="Footer Placeholder 4"/>
          <p:cNvSpPr>
            <a:spLocks noGrp="1"/>
          </p:cNvSpPr>
          <p:nvPr>
            <p:ph type="ftr" sz="quarter" idx="3"/>
          </p:nvPr>
        </p:nvSpPr>
        <p:spPr>
          <a:xfrm>
            <a:off x="6188597" y="5852167"/>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6198795" y="224493"/>
            <a:ext cx="1776208" cy="365125"/>
          </a:xfrm>
          <a:prstGeom prst="rect">
            <a:avLst/>
          </a:prstGeom>
        </p:spPr>
        <p:txBody>
          <a:bodyPr vert="horz" lIns="91440" tIns="45720" rIns="91440" bIns="45720" rtlCol="0" anchor="ctr"/>
          <a:lstStyle>
            <a:lvl1pPr algn="l">
              <a:defRPr sz="1200">
                <a:solidFill>
                  <a:srgbClr val="FEFEFE"/>
                </a:solidFill>
              </a:defRPr>
            </a:lvl1pPr>
          </a:lstStyle>
          <a:p>
            <a:fld id="{401CF334-2D5C-4859-84A6-CA7E6E43FA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14"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9600" y="333487"/>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C20F09E4-6EA4-4BF3-9FC8-FF40373B88E6}" type="datetime1">
              <a:rPr lang="en-US" smtClean="0"/>
              <a:t>5/6/2016</a:t>
            </a:fld>
            <a:endParaRPr lang="en-US"/>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401CF334-2D5C-4859-84A6-CA7E6E43FA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33" r:id="rId12"/>
    <p:sldLayoutId id="2147483788"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5011" y="6211669"/>
            <a:ext cx="8221980" cy="369332"/>
          </a:xfrm>
          <a:prstGeom prst="rect">
            <a:avLst/>
          </a:prstGeom>
        </p:spPr>
        <p:txBody>
          <a:bodyPr wrap="square">
            <a:spAutoFit/>
          </a:bodyPr>
          <a:lstStyle/>
          <a:p>
            <a:pPr algn="ctr"/>
            <a:r>
              <a:rPr lang="mn-MN" dirty="0">
                <a:solidFill>
                  <a:schemeClr val="tx2">
                    <a:lumMod val="50000"/>
                  </a:schemeClr>
                </a:solidFill>
                <a:latin typeface="Times New Roman" panose="02020603050405020304" pitchFamily="18" charset="0"/>
                <a:cs typeface="Times New Roman" panose="02020603050405020304" pitchFamily="18" charset="0"/>
              </a:rPr>
              <a:t> </a:t>
            </a:r>
            <a:r>
              <a:rPr lang="mn-MN" dirty="0" smtClean="0">
                <a:solidFill>
                  <a:schemeClr val="tx2">
                    <a:lumMod val="50000"/>
                  </a:schemeClr>
                </a:solidFill>
                <a:latin typeface="Times New Roman" panose="02020603050405020304" pitchFamily="18" charset="0"/>
                <a:cs typeface="Times New Roman" panose="02020603050405020304" pitchFamily="18" charset="0"/>
              </a:rPr>
              <a:t>2016.05.06 </a:t>
            </a:r>
            <a:endParaRPr lang="en-US"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5207359" y="4090601"/>
            <a:ext cx="6679844" cy="1752600"/>
          </a:xfrm>
        </p:spPr>
        <p:txBody>
          <a:bodyPr>
            <a:normAutofit/>
          </a:bodyPr>
          <a:lstStyle/>
          <a:p>
            <a:pPr algn="r"/>
            <a:r>
              <a:rPr lang="mn-MN" sz="2000" dirty="0" smtClean="0">
                <a:latin typeface="Times New Roman" panose="02020603050405020304" pitchFamily="18" charset="0"/>
                <a:cs typeface="Times New Roman" panose="02020603050405020304" pitchFamily="18" charset="0"/>
              </a:rPr>
              <a:t>Сонгуулийн </a:t>
            </a:r>
            <a:r>
              <a:rPr lang="mn-MN" sz="2000" dirty="0">
                <a:latin typeface="Times New Roman" panose="02020603050405020304" pitchFamily="18" charset="0"/>
                <a:cs typeface="Times New Roman" panose="02020603050405020304" pitchFamily="18" charset="0"/>
              </a:rPr>
              <a:t>тухай хуулийн </a:t>
            </a:r>
            <a:r>
              <a:rPr lang="mn-MN" sz="2000" dirty="0" smtClean="0">
                <a:latin typeface="Times New Roman" panose="02020603050405020304" pitchFamily="18" charset="0"/>
                <a:cs typeface="Times New Roman" panose="02020603050405020304" pitchFamily="18" charset="0"/>
              </a:rPr>
              <a:t>7.1.1 </a:t>
            </a:r>
            <a:r>
              <a:rPr lang="mn-MN" sz="2000" dirty="0">
                <a:latin typeface="Times New Roman" panose="02020603050405020304" pitchFamily="18" charset="0"/>
                <a:cs typeface="Times New Roman" panose="02020603050405020304" pitchFamily="18" charset="0"/>
              </a:rPr>
              <a:t>дэх заалт, </a:t>
            </a:r>
            <a:r>
              <a:rPr lang="mn-MN" sz="2000" dirty="0" smtClean="0">
                <a:latin typeface="Times New Roman" panose="02020603050405020304" pitchFamily="18" charset="0"/>
                <a:cs typeface="Times New Roman" panose="02020603050405020304" pitchFamily="18" charset="0"/>
              </a:rPr>
              <a:t>120.3 </a:t>
            </a:r>
            <a:r>
              <a:rPr lang="mn-MN" sz="2000" dirty="0">
                <a:latin typeface="Times New Roman" panose="02020603050405020304" pitchFamily="18" charset="0"/>
                <a:cs typeface="Times New Roman" panose="02020603050405020304" pitchFamily="18" charset="0"/>
              </a:rPr>
              <a:t>дахь </a:t>
            </a:r>
            <a:r>
              <a:rPr lang="mn-MN" sz="2000" dirty="0" smtClean="0">
                <a:latin typeface="Times New Roman" panose="02020603050405020304" pitchFamily="18" charset="0"/>
                <a:cs typeface="Times New Roman" panose="02020603050405020304" pitchFamily="18" charset="0"/>
              </a:rPr>
              <a:t>хэсэг Үндсэн </a:t>
            </a:r>
            <a:r>
              <a:rPr lang="mn-MN" sz="2000" dirty="0">
                <a:latin typeface="Times New Roman" panose="02020603050405020304" pitchFamily="18" charset="0"/>
                <a:cs typeface="Times New Roman" panose="02020603050405020304" pitchFamily="18" charset="0"/>
              </a:rPr>
              <a:t>хуулийн холбогдох зүйл, заалтыг </a:t>
            </a:r>
            <a:r>
              <a:rPr lang="mn-MN" sz="2000" dirty="0" smtClean="0">
                <a:latin typeface="Times New Roman" panose="02020603050405020304" pitchFamily="18" charset="0"/>
                <a:cs typeface="Times New Roman" panose="02020603050405020304" pitchFamily="18" charset="0"/>
              </a:rPr>
              <a:t>зөрчсөн эсэх </a:t>
            </a:r>
            <a:r>
              <a:rPr lang="mn-MN" sz="2000" dirty="0">
                <a:latin typeface="Times New Roman" panose="02020603050405020304" pitchFamily="18" charset="0"/>
                <a:cs typeface="Times New Roman" panose="02020603050405020304" pitchFamily="18" charset="0"/>
              </a:rPr>
              <a:t>маргааныг хянан шийдвэрлэсэн тухай</a:t>
            </a:r>
          </a:p>
          <a:p>
            <a:endParaRPr lang="en-US"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609600" y="2252114"/>
            <a:ext cx="11277600" cy="1470025"/>
          </a:xfrm>
        </p:spPr>
        <p:txBody>
          <a:bodyPr/>
          <a:lstStyle/>
          <a:p>
            <a:pPr algn="r"/>
            <a:r>
              <a:rPr lang="mn-MN" dirty="0" smtClean="0">
                <a:latin typeface="Times New Roman" panose="02020603050405020304" pitchFamily="18" charset="0"/>
                <a:cs typeface="Times New Roman" panose="02020603050405020304" pitchFamily="18" charset="0"/>
              </a:rPr>
              <a:t>МОНГОЛ УЛСЫН ҮНДСЭН ХУУЛИЙН ЦЭЦИЙН ДҮГНЭЛТ </a:t>
            </a:r>
            <a:endParaRPr lang="en-US" dirty="0">
              <a:latin typeface="Times New Roman" panose="02020603050405020304" pitchFamily="18" charset="0"/>
              <a:cs typeface="Times New Roman" panose="02020603050405020304" pitchFamily="18" charset="0"/>
            </a:endParaRPr>
          </a:p>
        </p:txBody>
      </p:sp>
      <p:pic>
        <p:nvPicPr>
          <p:cNvPr id="5" name="Picture 4" descr="Mongol umguulugch logo.png"/>
          <p:cNvPicPr>
            <a:picLocks noChangeAspect="1"/>
          </p:cNvPicPr>
          <p:nvPr/>
        </p:nvPicPr>
        <p:blipFill>
          <a:blip r:embed="rId3"/>
          <a:stretch>
            <a:fillRect/>
          </a:stretch>
        </p:blipFill>
        <p:spPr>
          <a:xfrm>
            <a:off x="4368355" y="328684"/>
            <a:ext cx="3214688" cy="1357313"/>
          </a:xfrm>
          <a:prstGeom prst="rect">
            <a:avLst/>
          </a:prstGeom>
          <a:ln>
            <a:noFill/>
          </a:ln>
          <a:effectLst>
            <a:outerShdw blurRad="292100" dist="139700" dir="2700000" algn="tl" rotWithShape="0">
              <a:srgbClr val="333333">
                <a:alpha val="65000"/>
              </a:srgbClr>
            </a:outerShdw>
          </a:effectLst>
        </p:spPr>
      </p:pic>
      <p:sp>
        <p:nvSpPr>
          <p:cNvPr id="6" name="Subtitle 2"/>
          <p:cNvSpPr txBox="1">
            <a:spLocks/>
          </p:cNvSpPr>
          <p:nvPr/>
        </p:nvSpPr>
        <p:spPr>
          <a:xfrm>
            <a:off x="8815360" y="5423406"/>
            <a:ext cx="3714893" cy="1190845"/>
          </a:xfrm>
          <a:prstGeom prst="rect">
            <a:avLst/>
          </a:prstGeom>
        </p:spPr>
        <p:txBody>
          <a:bodyPr vert="horz">
            <a:normAutofit/>
          </a:bodyPr>
          <a:lstStyle>
            <a:lvl1pPr marL="64008" indent="0" algn="l" rtl="0" eaLnBrk="1" latinLnBrk="0" hangingPunct="1">
              <a:spcBef>
                <a:spcPts val="300"/>
              </a:spcBef>
              <a:buClr>
                <a:schemeClr val="accent3"/>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0" sz="2600" kern="1200">
                <a:solidFill>
                  <a:schemeClr val="tx2"/>
                </a:solidFill>
                <a:latin typeface="+mn-lt"/>
                <a:ea typeface="+mn-ea"/>
                <a:cs typeface="+mn-cs"/>
              </a:defRPr>
            </a:lvl2pPr>
            <a:lvl3pPr marL="914400" indent="0" algn="ctr" rtl="0" eaLnBrk="1" latinLnBrk="0" hangingPunct="1">
              <a:spcBef>
                <a:spcPts val="300"/>
              </a:spcBef>
              <a:buClr>
                <a:schemeClr val="accent1"/>
              </a:buClr>
              <a:buFont typeface="Wingdings 2" panose="05020102010507070707" pitchFamily="18" charset="2"/>
              <a:buNone/>
              <a:defRPr kumimoji="0" sz="2400" kern="1200">
                <a:solidFill>
                  <a:schemeClr val="tx2"/>
                </a:solidFill>
                <a:latin typeface="+mn-lt"/>
                <a:ea typeface="+mn-ea"/>
                <a:cs typeface="+mn-cs"/>
              </a:defRPr>
            </a:lvl3pPr>
            <a:lvl4pPr marL="1371600" indent="0" algn="ctr" rtl="0" eaLnBrk="1" latinLnBrk="0" hangingPunct="1">
              <a:spcBef>
                <a:spcPts val="300"/>
              </a:spcBef>
              <a:buClr>
                <a:schemeClr val="accent1"/>
              </a:buClr>
              <a:buFont typeface="Wingdings 2" panose="05020102010507070707" pitchFamily="18" charset="2"/>
              <a:buNone/>
              <a:defRPr kumimoji="0" sz="2200" kern="1200">
                <a:solidFill>
                  <a:schemeClr val="tx2"/>
                </a:solidFill>
                <a:latin typeface="+mn-lt"/>
                <a:ea typeface="+mn-ea"/>
                <a:cs typeface="+mn-cs"/>
              </a:defRPr>
            </a:lvl4pPr>
            <a:lvl5pPr marL="1828800" indent="0" algn="ctr" rtl="0" eaLnBrk="1" latinLnBrk="0" hangingPunct="1">
              <a:spcBef>
                <a:spcPts val="300"/>
              </a:spcBef>
              <a:buClr>
                <a:schemeClr val="accent1"/>
              </a:buClr>
              <a:buFont typeface="Wingdings 2" panose="05020102010507070707" pitchFamily="18" charset="2"/>
              <a:buNone/>
              <a:defRPr kumimoji="0" sz="2000" kern="1200">
                <a:solidFill>
                  <a:schemeClr val="tx2"/>
                </a:solidFill>
                <a:latin typeface="+mn-lt"/>
                <a:ea typeface="+mn-ea"/>
                <a:cs typeface="+mn-cs"/>
              </a:defRPr>
            </a:lvl5pPr>
            <a:lvl6pPr marL="2286000" indent="0" algn="ctr" rtl="0" eaLnBrk="1" latinLnBrk="0" hangingPunct="1">
              <a:spcBef>
                <a:spcPts val="300"/>
              </a:spcBef>
              <a:buClr>
                <a:schemeClr val="accent1"/>
              </a:buClr>
              <a:buFont typeface="Wingdings 2" panose="05020102010507070707" pitchFamily="18" charset="2"/>
              <a:buNone/>
              <a:defRPr kumimoji="0" sz="1800" kern="1200">
                <a:solidFill>
                  <a:schemeClr val="tx2"/>
                </a:solidFill>
                <a:latin typeface="+mn-lt"/>
                <a:ea typeface="+mn-ea"/>
                <a:cs typeface="+mn-cs"/>
              </a:defRPr>
            </a:lvl6pPr>
            <a:lvl7pPr marL="2743200" indent="0" algn="ctr" rtl="0" eaLnBrk="1" latinLnBrk="0" hangingPunct="1">
              <a:spcBef>
                <a:spcPts val="300"/>
              </a:spcBef>
              <a:buClr>
                <a:schemeClr val="accent1"/>
              </a:buClr>
              <a:buFont typeface="Wingdings 2" panose="05020102010507070707" pitchFamily="18" charset="2"/>
              <a:buNone/>
              <a:defRPr kumimoji="0" sz="1600" kern="1200">
                <a:solidFill>
                  <a:schemeClr val="tx2"/>
                </a:solidFill>
                <a:latin typeface="+mn-lt"/>
                <a:ea typeface="+mn-ea"/>
                <a:cs typeface="+mn-cs"/>
              </a:defRPr>
            </a:lvl7pPr>
            <a:lvl8pPr marL="3200400" indent="0" algn="ctr" rtl="0" eaLnBrk="1" latinLnBrk="0" hangingPunct="1">
              <a:spcBef>
                <a:spcPts val="300"/>
              </a:spcBef>
              <a:buClr>
                <a:schemeClr val="accent1"/>
              </a:buClr>
              <a:buFont typeface="Wingdings 2" panose="05020102010507070707" pitchFamily="18" charset="2"/>
              <a:buNone/>
              <a:defRPr kumimoji="0" sz="1500" kern="1200">
                <a:solidFill>
                  <a:schemeClr val="tx2"/>
                </a:solidFill>
                <a:latin typeface="+mn-lt"/>
                <a:ea typeface="+mn-ea"/>
                <a:cs typeface="+mn-cs"/>
              </a:defRPr>
            </a:lvl8pPr>
            <a:lvl9pPr marL="3657600" indent="0" algn="ctr" rtl="0" eaLnBrk="1" latinLnBrk="0" hangingPunct="1">
              <a:spcBef>
                <a:spcPts val="300"/>
              </a:spcBef>
              <a:buClr>
                <a:schemeClr val="accent1"/>
              </a:buClr>
              <a:buFont typeface="Wingdings 2" panose="05020102010507070707" pitchFamily="18" charset="2"/>
              <a:buNone/>
              <a:defRPr kumimoji="0" sz="1400" kern="1200" baseline="0">
                <a:solidFill>
                  <a:schemeClr val="tx2"/>
                </a:solidFill>
                <a:latin typeface="+mn-lt"/>
                <a:ea typeface="+mn-ea"/>
                <a:cs typeface="+mn-cs"/>
              </a:defRPr>
            </a:lvl9pPr>
          </a:lstStyle>
          <a:p>
            <a:r>
              <a:rPr lang="mn-MN" sz="1800" dirty="0" smtClean="0">
                <a:latin typeface="Times New Roman" panose="02020603050405020304" pitchFamily="18" charset="0"/>
                <a:cs typeface="Times New Roman" panose="02020603050405020304" pitchFamily="18" charset="0"/>
              </a:rPr>
              <a:t>Бэлтгэсэн:  Э.Эрдэнэцэцэг</a:t>
            </a:r>
          </a:p>
          <a:p>
            <a:r>
              <a:rPr lang="mn-MN" sz="1800" dirty="0" smtClean="0">
                <a:latin typeface="Times New Roman" panose="02020603050405020304" pitchFamily="18" charset="0"/>
                <a:cs typeface="Times New Roman" panose="02020603050405020304" pitchFamily="18" charset="0"/>
              </a:rPr>
              <a:t>                    Б.Оюу</a:t>
            </a:r>
            <a:endParaRPr lang="en-US" sz="1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5943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 </a:t>
            </a:r>
            <a:endParaRPr lang="en-US" dirty="0"/>
          </a:p>
        </p:txBody>
      </p:sp>
      <p:sp>
        <p:nvSpPr>
          <p:cNvPr id="3" name="Subtitle 2"/>
          <p:cNvSpPr>
            <a:spLocks noGrp="1"/>
          </p:cNvSpPr>
          <p:nvPr>
            <p:ph type="subTitle" idx="1"/>
          </p:nvPr>
        </p:nvSpPr>
        <p:spPr/>
        <p:txBody>
          <a:bodyPr/>
          <a:lstStyle/>
          <a:p>
            <a:pPr algn="ctr"/>
            <a:r>
              <a:rPr lang="mn-MN" b="1" dirty="0" smtClean="0">
                <a:latin typeface="Times New Roman" pitchFamily="18" charset="0"/>
                <a:cs typeface="Times New Roman" pitchFamily="18" charset="0"/>
              </a:rPr>
              <a:t>АНХААРАЛ </a:t>
            </a:r>
            <a:r>
              <a:rPr lang="mn-MN" b="1" dirty="0" smtClean="0">
                <a:latin typeface="Times New Roman" pitchFamily="18" charset="0"/>
                <a:cs typeface="Times New Roman" pitchFamily="18" charset="0"/>
              </a:rPr>
              <a:t>ХАНДУУЛСА</a:t>
            </a:r>
            <a:r>
              <a:rPr lang="mn-MN" b="1" dirty="0" smtClean="0">
                <a:latin typeface="Times New Roman" pitchFamily="18" charset="0"/>
                <a:cs typeface="Times New Roman" pitchFamily="18" charset="0"/>
              </a:rPr>
              <a:t>НД </a:t>
            </a:r>
            <a:r>
              <a:rPr lang="mn-MN" b="1" dirty="0" smtClean="0">
                <a:latin typeface="Times New Roman" pitchFamily="18" charset="0"/>
                <a:cs typeface="Times New Roman" pitchFamily="18" charset="0"/>
              </a:rPr>
              <a:t>БАЯРЛАЛАА</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321221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6569" y="2391091"/>
            <a:ext cx="10972800" cy="4325112"/>
          </a:xfrm>
        </p:spPr>
        <p:txBody>
          <a:bodyPr/>
          <a:lstStyle/>
          <a:p>
            <a:pPr marL="411480" lvl="1" indent="0">
              <a:buNone/>
            </a:pPr>
            <a:r>
              <a:rPr lang="mn-MN" i="1" dirty="0" smtClean="0">
                <a:latin typeface="Times New Roman" panose="02020603050405020304" pitchFamily="18" charset="0"/>
                <a:cs typeface="Times New Roman" panose="02020603050405020304" pitchFamily="18" charset="0"/>
              </a:rPr>
              <a:t>Иргэн </a:t>
            </a:r>
            <a:r>
              <a:rPr lang="mn-MN" i="1" dirty="0" smtClean="0">
                <a:latin typeface="Times New Roman" panose="02020603050405020304" pitchFamily="18" charset="0"/>
                <a:cs typeface="Times New Roman" panose="02020603050405020304" pitchFamily="18" charset="0"/>
              </a:rPr>
              <a:t>Б, Н </a:t>
            </a:r>
            <a:r>
              <a:rPr lang="mn-MN" i="1" dirty="0" smtClean="0">
                <a:latin typeface="Times New Roman" panose="02020603050405020304" pitchFamily="18" charset="0"/>
                <a:cs typeface="Times New Roman" panose="02020603050405020304" pitchFamily="18" charset="0"/>
              </a:rPr>
              <a:t>нар мэлээлэлдээ</a:t>
            </a:r>
            <a:r>
              <a:rPr lang="mn-MN" dirty="0" smtClean="0">
                <a:latin typeface="Times New Roman" panose="02020603050405020304" pitchFamily="18" charset="0"/>
                <a:cs typeface="Times New Roman" panose="02020603050405020304" pitchFamily="18" charset="0"/>
              </a:rPr>
              <a:t>:</a:t>
            </a:r>
            <a:endParaRPr lang="mn-MN" dirty="0">
              <a:latin typeface="Times New Roman" panose="02020603050405020304" pitchFamily="18" charset="0"/>
              <a:cs typeface="Times New Roman" panose="02020603050405020304" pitchFamily="18" charset="0"/>
            </a:endParaRPr>
          </a:p>
          <a:p>
            <a:pPr marL="411480" lvl="1" indent="0">
              <a:buNone/>
            </a:pPr>
            <a:endParaRPr lang="mn-MN" dirty="0" smtClean="0">
              <a:latin typeface="Times New Roman" panose="02020603050405020304" pitchFamily="18" charset="0"/>
              <a:cs typeface="Times New Roman" panose="02020603050405020304" pitchFamily="18" charset="0"/>
            </a:endParaRPr>
          </a:p>
          <a:p>
            <a:pPr marL="411480" lvl="1" indent="0">
              <a:buNone/>
            </a:pPr>
            <a:r>
              <a:rPr lang="mn-MN" dirty="0" smtClean="0">
                <a:latin typeface="Times New Roman" panose="02020603050405020304" pitchFamily="18" charset="0"/>
                <a:cs typeface="Times New Roman" panose="02020603050405020304" pitchFamily="18" charset="0"/>
              </a:rPr>
              <a:t>      Сонгуулийн </a:t>
            </a:r>
            <a:r>
              <a:rPr lang="mn-MN" dirty="0">
                <a:latin typeface="Times New Roman" panose="02020603050405020304" pitchFamily="18" charset="0"/>
                <a:cs typeface="Times New Roman" panose="02020603050405020304" pitchFamily="18" charset="0"/>
              </a:rPr>
              <a:t>тухай хуулийн 7.1.1 дэх заалт, 120.3 дахь хэсэг Үндсэн </a:t>
            </a:r>
            <a:r>
              <a:rPr lang="mn-MN" dirty="0" smtClean="0">
                <a:latin typeface="Times New Roman" panose="02020603050405020304" pitchFamily="18" charset="0"/>
                <a:cs typeface="Times New Roman" panose="02020603050405020304" pitchFamily="18" charset="0"/>
              </a:rPr>
              <a:t>хуулийн 3.1, 21.1, 21.3, 23.1 дэх хэсгийг зөрчсөн эсэхийг тогтоож өгнө үү.</a:t>
            </a:r>
            <a:endParaRPr lang="en-US"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mn-MN" sz="2800" b="1" dirty="0" smtClean="0">
                <a:latin typeface="Times New Roman" panose="02020603050405020304" pitchFamily="18" charset="0"/>
                <a:cs typeface="Times New Roman" panose="02020603050405020304" pitchFamily="18" charset="0"/>
              </a:rPr>
              <a:t>Мэдээллийн агуулга</a:t>
            </a:r>
            <a:endParaRPr lang="en-US" sz="2800" b="1" dirty="0">
              <a:latin typeface="Times New Roman" panose="02020603050405020304" pitchFamily="18" charset="0"/>
              <a:cs typeface="Times New Roman" panose="02020603050405020304" pitchFamily="18" charset="0"/>
            </a:endParaRPr>
          </a:p>
        </p:txBody>
      </p:sp>
      <p:pic>
        <p:nvPicPr>
          <p:cNvPr id="4" name="Picture 3" descr="Mongol umguulugch logo.png"/>
          <p:cNvPicPr>
            <a:picLocks noChangeAspect="1"/>
          </p:cNvPicPr>
          <p:nvPr/>
        </p:nvPicPr>
        <p:blipFill>
          <a:blip r:embed="rId2"/>
          <a:stretch>
            <a:fillRect/>
          </a:stretch>
        </p:blipFill>
        <p:spPr>
          <a:xfrm>
            <a:off x="186177" y="600954"/>
            <a:ext cx="1357312" cy="7143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9068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1317625"/>
            <a:ext cx="11277600" cy="4708525"/>
          </a:xfrm>
        </p:spPr>
        <p:txBody>
          <a:bodyPr>
            <a:normAutofit/>
          </a:bodyPr>
          <a:lstStyle/>
          <a:p>
            <a:pPr indent="457200" algn="just">
              <a:lnSpc>
                <a:spcPct val="115000"/>
              </a:lnSpc>
              <a:spcAft>
                <a:spcPts val="0"/>
              </a:spcAft>
              <a:tabLst>
                <a:tab pos="457200" algn="l"/>
              </a:tabLst>
              <a:defRPr/>
            </a:pPr>
            <a:endParaRPr lang="mn-MN" sz="1200" b="1" dirty="0" smtClean="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smtClean="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smtClean="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smtClean="0">
              <a:solidFill>
                <a:srgbClr val="00000A"/>
              </a:solidFill>
              <a:ea typeface="Calibri" panose="020F0502020204030204" pitchFamily="34" charset="0"/>
            </a:endParaRPr>
          </a:p>
          <a:p>
            <a:pPr marL="457200" indent="0" algn="just">
              <a:lnSpc>
                <a:spcPct val="115000"/>
              </a:lnSpc>
              <a:spcAft>
                <a:spcPts val="0"/>
              </a:spcAft>
              <a:buFontTx/>
              <a:buNone/>
              <a:tabLst>
                <a:tab pos="457200" algn="l"/>
              </a:tabLst>
              <a:defRPr/>
            </a:pPr>
            <a:r>
              <a:rPr lang="en-US" sz="1200" dirty="0" smtClean="0">
                <a:solidFill>
                  <a:srgbClr val="00000A"/>
                </a:solidFill>
                <a:latin typeface="Calibri" panose="020F0502020204030204" pitchFamily="34" charset="0"/>
                <a:ea typeface="Droid Sans Fallback;Times New R"/>
              </a:rPr>
              <a:t> </a:t>
            </a:r>
            <a:endParaRPr lang="mn-MN" sz="1200" dirty="0" smtClean="0">
              <a:solidFill>
                <a:srgbClr val="00000A"/>
              </a:solidFill>
              <a:latin typeface="Calibri" panose="020F0502020204030204" pitchFamily="34" charset="0"/>
              <a:ea typeface="Droid Sans Fallback;Times New R"/>
            </a:endParaRPr>
          </a:p>
          <a:p>
            <a:pPr marL="457200" indent="0" algn="just">
              <a:lnSpc>
                <a:spcPct val="115000"/>
              </a:lnSpc>
              <a:spcAft>
                <a:spcPts val="0"/>
              </a:spcAft>
              <a:buFontTx/>
              <a:buNone/>
              <a:tabLst>
                <a:tab pos="457200" algn="l"/>
              </a:tabLst>
              <a:defRPr/>
            </a:pPr>
            <a:endParaRPr lang="mn-MN" sz="1200" dirty="0">
              <a:solidFill>
                <a:srgbClr val="00000A"/>
              </a:solidFill>
              <a:latin typeface="Calibri" panose="020F0502020204030204" pitchFamily="34" charset="0"/>
              <a:ea typeface="Droid Sans Fallback;Times New R"/>
            </a:endParaRPr>
          </a:p>
          <a:p>
            <a:pPr marL="457200" indent="0" algn="just">
              <a:lnSpc>
                <a:spcPct val="115000"/>
              </a:lnSpc>
              <a:spcAft>
                <a:spcPts val="0"/>
              </a:spcAft>
              <a:buFontTx/>
              <a:buNone/>
              <a:tabLst>
                <a:tab pos="457200" algn="l"/>
              </a:tabLst>
              <a:defRPr/>
            </a:pPr>
            <a:endParaRPr lang="mn-MN" sz="1200" dirty="0" smtClean="0">
              <a:solidFill>
                <a:srgbClr val="00000A"/>
              </a:solidFill>
              <a:latin typeface="Calibri" panose="020F0502020204030204" pitchFamily="34" charset="0"/>
              <a:ea typeface="Droid Sans Fallback;Times New R"/>
            </a:endParaRPr>
          </a:p>
          <a:p>
            <a:pPr marL="457200" indent="0" algn="just">
              <a:lnSpc>
                <a:spcPct val="115000"/>
              </a:lnSpc>
              <a:spcAft>
                <a:spcPts val="0"/>
              </a:spcAft>
              <a:buFontTx/>
              <a:buNone/>
              <a:tabLst>
                <a:tab pos="457200" algn="l"/>
              </a:tabLst>
              <a:defRPr/>
            </a:pPr>
            <a:endParaRPr lang="mn-MN" sz="1200" dirty="0" smtClean="0">
              <a:solidFill>
                <a:srgbClr val="00000A"/>
              </a:solidFill>
              <a:latin typeface="Calibri" panose="020F0502020204030204" pitchFamily="34" charset="0"/>
              <a:ea typeface="Droid Sans Fallback;Times New R"/>
            </a:endParaRPr>
          </a:p>
          <a:p>
            <a:pPr indent="0" algn="just">
              <a:lnSpc>
                <a:spcPct val="115000"/>
              </a:lnSpc>
              <a:spcAft>
                <a:spcPts val="0"/>
              </a:spcAft>
              <a:buFontTx/>
              <a:buNone/>
              <a:tabLst>
                <a:tab pos="457200" algn="l"/>
              </a:tabLst>
              <a:defRPr/>
            </a:pPr>
            <a:endParaRPr lang="mn-MN" sz="1200" dirty="0" smtClean="0">
              <a:solidFill>
                <a:srgbClr val="00000A"/>
              </a:solidFill>
              <a:latin typeface="Calibri" panose="020F0502020204030204" pitchFamily="34" charset="0"/>
              <a:ea typeface="Droid Sans Fallback;Times New R"/>
            </a:endParaRPr>
          </a:p>
          <a:p>
            <a:pPr marL="457200" indent="0" algn="just">
              <a:lnSpc>
                <a:spcPct val="115000"/>
              </a:lnSpc>
              <a:spcAft>
                <a:spcPts val="0"/>
              </a:spcAft>
              <a:buFontTx/>
              <a:buNone/>
              <a:tabLst>
                <a:tab pos="457200" algn="l"/>
              </a:tabLst>
              <a:defRPr/>
            </a:pPr>
            <a:r>
              <a:rPr lang="en-US" sz="1200" dirty="0" smtClean="0">
                <a:solidFill>
                  <a:srgbClr val="00000A"/>
                </a:solidFill>
                <a:latin typeface="Calibri" panose="020F0502020204030204" pitchFamily="34" charset="0"/>
                <a:ea typeface="Droid Sans Fallback;Times New R"/>
              </a:rPr>
              <a:t> </a:t>
            </a:r>
            <a:endParaRPr lang="mn-MN" sz="1200" dirty="0" smtClean="0">
              <a:solidFill>
                <a:srgbClr val="00000A"/>
              </a:solidFill>
              <a:latin typeface="Calibri" panose="020F0502020204030204" pitchFamily="34" charset="0"/>
              <a:ea typeface="Droid Sans Fallback;Times New R"/>
            </a:endParaRPr>
          </a:p>
          <a:p>
            <a:pPr indent="457200" algn="just">
              <a:lnSpc>
                <a:spcPct val="115000"/>
              </a:lnSpc>
              <a:spcAft>
                <a:spcPts val="0"/>
              </a:spcAft>
              <a:tabLst>
                <a:tab pos="457200" algn="l"/>
              </a:tabLst>
              <a:defRPr/>
            </a:pPr>
            <a:endParaRPr lang="mn-MN" sz="1200" dirty="0" smtClean="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dirty="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dirty="0" smtClean="0">
              <a:solidFill>
                <a:srgbClr val="00000A"/>
              </a:solidFill>
              <a:ea typeface="Calibri" panose="020F0502020204030204" pitchFamily="34" charset="0"/>
            </a:endParaRPr>
          </a:p>
          <a:p>
            <a:pPr indent="0" algn="just">
              <a:lnSpc>
                <a:spcPct val="115000"/>
              </a:lnSpc>
              <a:spcAft>
                <a:spcPts val="0"/>
              </a:spcAft>
              <a:buFontTx/>
              <a:buNone/>
              <a:tabLst>
                <a:tab pos="457200" algn="l"/>
              </a:tabLst>
              <a:defRPr/>
            </a:pPr>
            <a:endParaRPr lang="mn-MN" sz="1200" dirty="0" smtClean="0">
              <a:solidFill>
                <a:srgbClr val="00000A"/>
              </a:solidFill>
              <a:latin typeface="Calibri" panose="020F0502020204030204" pitchFamily="34" charset="0"/>
              <a:ea typeface="Droid Sans Fallback;Times New R"/>
            </a:endParaRPr>
          </a:p>
          <a:p>
            <a:pPr>
              <a:defRPr/>
            </a:pPr>
            <a:endParaRPr lang="mn-MN" dirty="0"/>
          </a:p>
        </p:txBody>
      </p:sp>
      <p:sp>
        <p:nvSpPr>
          <p:cNvPr id="8" name="Rounded Rectangle 7"/>
          <p:cNvSpPr/>
          <p:nvPr/>
        </p:nvSpPr>
        <p:spPr>
          <a:xfrm>
            <a:off x="2664887" y="1298575"/>
            <a:ext cx="4415367" cy="546100"/>
          </a:xfrm>
          <a:prstGeom prst="round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mn-MN" b="1" dirty="0">
                <a:solidFill>
                  <a:prstClr val="black"/>
                </a:solidFill>
                <a:latin typeface="Times New Roman" pitchFamily="18" charset="0"/>
                <a:cs typeface="Times New Roman" pitchFamily="18" charset="0"/>
              </a:rPr>
              <a:t>Сонгуулийн тогтолцоо</a:t>
            </a:r>
          </a:p>
        </p:txBody>
      </p:sp>
      <p:sp>
        <p:nvSpPr>
          <p:cNvPr id="9" name="Rounded Rectangle 8"/>
          <p:cNvSpPr/>
          <p:nvPr/>
        </p:nvSpPr>
        <p:spPr>
          <a:xfrm>
            <a:off x="2860833" y="4293391"/>
            <a:ext cx="4023473" cy="2057400"/>
          </a:xfrm>
          <a:prstGeom prst="round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mn-MN" sz="1600" b="1" dirty="0" smtClean="0">
                <a:solidFill>
                  <a:srgbClr val="000000"/>
                </a:solidFill>
                <a:latin typeface="Times New Roman" pitchFamily="18" charset="0"/>
                <a:cs typeface="Times New Roman" pitchFamily="18" charset="0"/>
              </a:rPr>
              <a:t>Зэрэгцээ /параллель/</a:t>
            </a:r>
          </a:p>
          <a:p>
            <a:pPr algn="just">
              <a:defRPr/>
            </a:pPr>
            <a:r>
              <a:rPr lang="en-US" sz="1600" dirty="0">
                <a:solidFill>
                  <a:srgbClr val="00000A"/>
                </a:solidFill>
                <a:latin typeface="Times New Roman" pitchFamily="18" charset="0"/>
                <a:cs typeface="Times New Roman" pitchFamily="18" charset="0"/>
              </a:rPr>
              <a:t> </a:t>
            </a:r>
            <a:r>
              <a:rPr lang="en-US" sz="1600" dirty="0" smtClean="0">
                <a:solidFill>
                  <a:srgbClr val="00000A"/>
                </a:solidFill>
                <a:latin typeface="Times New Roman" pitchFamily="18" charset="0"/>
                <a:cs typeface="Times New Roman" pitchFamily="18" charset="0"/>
              </a:rPr>
              <a:t>   </a:t>
            </a:r>
            <a:r>
              <a:rPr lang="mn-MN" sz="1600" dirty="0" smtClean="0">
                <a:solidFill>
                  <a:srgbClr val="00000A"/>
                </a:solidFill>
                <a:latin typeface="Times New Roman" pitchFamily="18" charset="0"/>
                <a:cs typeface="Times New Roman" pitchFamily="18" charset="0"/>
              </a:rPr>
              <a:t>Хувь тэнцүүлсэн болон олонхын сонгуулийн тогтолцооны дагуу нэр дэвшигчдийг тусдаа жагсаалтаар нэр дэвшүүлэхийг зэрэгцээ хосолсон сонгууль гэнэ.</a:t>
            </a:r>
            <a:endParaRPr lang="mn-MN" sz="1600" dirty="0" smtClean="0">
              <a:solidFill>
                <a:srgbClr val="00000A"/>
              </a:solidFill>
              <a:latin typeface="Times New Roman" pitchFamily="18" charset="0"/>
              <a:ea typeface="Droid Sans Fallback;Times New R"/>
              <a:cs typeface="Times New Roman" pitchFamily="18" charset="0"/>
            </a:endParaRPr>
          </a:p>
        </p:txBody>
      </p:sp>
      <p:sp>
        <p:nvSpPr>
          <p:cNvPr id="10" name="Rounded Rectangle 9"/>
          <p:cNvSpPr/>
          <p:nvPr/>
        </p:nvSpPr>
        <p:spPr>
          <a:xfrm>
            <a:off x="6096001" y="2132020"/>
            <a:ext cx="2769219" cy="611187"/>
          </a:xfrm>
          <a:prstGeom prst="round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mn-MN" b="1" dirty="0" smtClean="0">
                <a:solidFill>
                  <a:prstClr val="black"/>
                </a:solidFill>
                <a:latin typeface="Times New Roman" pitchFamily="18" charset="0"/>
                <a:cs typeface="Times New Roman" pitchFamily="18" charset="0"/>
              </a:rPr>
              <a:t>Олонхийн</a:t>
            </a:r>
            <a:endParaRPr lang="mn-MN" b="1" dirty="0">
              <a:solidFill>
                <a:prstClr val="black"/>
              </a:solidFill>
              <a:latin typeface="Times New Roman" pitchFamily="18" charset="0"/>
              <a:cs typeface="Times New Roman" pitchFamily="18" charset="0"/>
            </a:endParaRPr>
          </a:p>
          <a:p>
            <a:pPr algn="ctr">
              <a:defRPr/>
            </a:pPr>
            <a:r>
              <a:rPr lang="mn-MN" b="1" dirty="0">
                <a:solidFill>
                  <a:prstClr val="black"/>
                </a:solidFill>
                <a:latin typeface="Times New Roman" pitchFamily="18" charset="0"/>
                <a:cs typeface="Times New Roman" pitchFamily="18" charset="0"/>
              </a:rPr>
              <a:t>/мажоритар/</a:t>
            </a:r>
          </a:p>
        </p:txBody>
      </p:sp>
      <p:sp>
        <p:nvSpPr>
          <p:cNvPr id="12" name="Rounded Rectangle 11"/>
          <p:cNvSpPr/>
          <p:nvPr/>
        </p:nvSpPr>
        <p:spPr>
          <a:xfrm>
            <a:off x="1260092" y="3167063"/>
            <a:ext cx="2518161" cy="596900"/>
          </a:xfrm>
          <a:prstGeom prst="round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mn-MN" b="1" dirty="0">
                <a:solidFill>
                  <a:prstClr val="black"/>
                </a:solidFill>
                <a:latin typeface="Times New Roman" pitchFamily="18" charset="0"/>
                <a:cs typeface="Times New Roman" pitchFamily="18" charset="0"/>
              </a:rPr>
              <a:t>дангаар</a:t>
            </a:r>
          </a:p>
        </p:txBody>
      </p:sp>
      <p:sp>
        <p:nvSpPr>
          <p:cNvPr id="13" name="Rounded Rectangle 12"/>
          <p:cNvSpPr/>
          <p:nvPr/>
        </p:nvSpPr>
        <p:spPr>
          <a:xfrm>
            <a:off x="7080254" y="3161407"/>
            <a:ext cx="2297281" cy="596900"/>
          </a:xfrm>
          <a:prstGeom prst="round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mn-MN" b="1" dirty="0">
                <a:solidFill>
                  <a:prstClr val="black"/>
                </a:solidFill>
                <a:latin typeface="Times New Roman" pitchFamily="18" charset="0"/>
                <a:cs typeface="Times New Roman" pitchFamily="18" charset="0"/>
              </a:rPr>
              <a:t>хосолсон</a:t>
            </a:r>
          </a:p>
        </p:txBody>
      </p:sp>
      <p:sp>
        <p:nvSpPr>
          <p:cNvPr id="14" name="Rounded Rectangle 13"/>
          <p:cNvSpPr/>
          <p:nvPr/>
        </p:nvSpPr>
        <p:spPr>
          <a:xfrm>
            <a:off x="1260088" y="2146300"/>
            <a:ext cx="2518163" cy="596900"/>
          </a:xfrm>
          <a:prstGeom prst="round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mn-MN" b="1" dirty="0">
                <a:solidFill>
                  <a:prstClr val="black"/>
                </a:solidFill>
                <a:latin typeface="Times New Roman" pitchFamily="18" charset="0"/>
                <a:cs typeface="Times New Roman" pitchFamily="18" charset="0"/>
              </a:rPr>
              <a:t>Хувь тэнцүүлсэн</a:t>
            </a:r>
          </a:p>
          <a:p>
            <a:pPr algn="ctr">
              <a:defRPr/>
            </a:pPr>
            <a:r>
              <a:rPr lang="mn-MN" b="1" dirty="0">
                <a:solidFill>
                  <a:prstClr val="black"/>
                </a:solidFill>
                <a:latin typeface="Times New Roman" pitchFamily="18" charset="0"/>
                <a:cs typeface="Times New Roman" pitchFamily="18" charset="0"/>
              </a:rPr>
              <a:t>/пропорциональ</a:t>
            </a:r>
            <a:r>
              <a:rPr lang="mn-MN" b="1" dirty="0" smtClean="0">
                <a:solidFill>
                  <a:prstClr val="black"/>
                </a:solidFill>
                <a:latin typeface="Times New Roman" pitchFamily="18" charset="0"/>
                <a:cs typeface="Times New Roman" pitchFamily="18" charset="0"/>
              </a:rPr>
              <a:t>/</a:t>
            </a:r>
            <a:r>
              <a:rPr lang="en-US" b="1" dirty="0" smtClean="0">
                <a:solidFill>
                  <a:prstClr val="black"/>
                </a:solidFill>
                <a:latin typeface="Times New Roman" pitchFamily="18" charset="0"/>
                <a:cs typeface="Times New Roman" pitchFamily="18" charset="0"/>
              </a:rPr>
              <a:t> </a:t>
            </a:r>
            <a:r>
              <a:rPr lang="mn-MN" b="1" dirty="0" smtClean="0">
                <a:solidFill>
                  <a:srgbClr val="FF0000"/>
                </a:solidFill>
                <a:latin typeface="Times New Roman" pitchFamily="18" charset="0"/>
                <a:cs typeface="Times New Roman" pitchFamily="18" charset="0"/>
              </a:rPr>
              <a:t>7.1.1</a:t>
            </a:r>
            <a:endParaRPr lang="mn-MN" b="1" dirty="0">
              <a:solidFill>
                <a:srgbClr val="FF0000"/>
              </a:solidFill>
              <a:latin typeface="Times New Roman" pitchFamily="18" charset="0"/>
              <a:cs typeface="Times New Roman" pitchFamily="18" charset="0"/>
            </a:endParaRPr>
          </a:p>
        </p:txBody>
      </p:sp>
      <p:sp>
        <p:nvSpPr>
          <p:cNvPr id="15" name="Rounded Rectangle 14"/>
          <p:cNvSpPr/>
          <p:nvPr/>
        </p:nvSpPr>
        <p:spPr>
          <a:xfrm>
            <a:off x="7480613" y="4293391"/>
            <a:ext cx="4022411" cy="2038350"/>
          </a:xfrm>
          <a:prstGeom prst="round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lvl1pPr marL="342900">
              <a:tabLst>
                <a:tab pos="457200" algn="l"/>
              </a:tabLst>
              <a:defRPr>
                <a:solidFill>
                  <a:schemeClr val="tx1"/>
                </a:solidFill>
                <a:latin typeface="Arial" panose="020B0604020202020204" pitchFamily="34" charset="0"/>
                <a:cs typeface="Arial" panose="020B0604020202020204" pitchFamily="34" charset="0"/>
              </a:defRPr>
            </a:lvl1pPr>
            <a:lvl2pPr marL="742950" indent="-285750">
              <a:tabLst>
                <a:tab pos="457200" algn="l"/>
              </a:tabLst>
              <a:defRPr>
                <a:solidFill>
                  <a:schemeClr val="tx1"/>
                </a:solidFill>
                <a:latin typeface="Arial" panose="020B0604020202020204" pitchFamily="34" charset="0"/>
                <a:cs typeface="Arial" panose="020B0604020202020204" pitchFamily="34" charset="0"/>
              </a:defRPr>
            </a:lvl2pPr>
            <a:lvl3pPr marL="1143000" indent="-228600">
              <a:tabLst>
                <a:tab pos="457200" algn="l"/>
              </a:tabLst>
              <a:defRPr>
                <a:solidFill>
                  <a:schemeClr val="tx1"/>
                </a:solidFill>
                <a:latin typeface="Arial" panose="020B0604020202020204" pitchFamily="34" charset="0"/>
                <a:cs typeface="Arial" panose="020B0604020202020204" pitchFamily="34" charset="0"/>
              </a:defRPr>
            </a:lvl3pPr>
            <a:lvl4pPr marL="1600200" indent="-228600">
              <a:tabLst>
                <a:tab pos="457200" algn="l"/>
              </a:tabLst>
              <a:defRPr>
                <a:solidFill>
                  <a:schemeClr val="tx1"/>
                </a:solidFill>
                <a:latin typeface="Arial" panose="020B0604020202020204" pitchFamily="34" charset="0"/>
                <a:cs typeface="Arial" panose="020B0604020202020204" pitchFamily="34" charset="0"/>
              </a:defRPr>
            </a:lvl4pPr>
            <a:lvl5pPr marL="2057400" indent="-22860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ctr">
              <a:lnSpc>
                <a:spcPct val="115000"/>
              </a:lnSpc>
              <a:spcBef>
                <a:spcPct val="20000"/>
              </a:spcBef>
              <a:defRPr/>
            </a:pPr>
            <a:r>
              <a:rPr lang="mn-MN" sz="1600" b="1" dirty="0" smtClean="0">
                <a:solidFill>
                  <a:srgbClr val="00000A"/>
                </a:solidFill>
                <a:latin typeface="Times New Roman" pitchFamily="18" charset="0"/>
                <a:cs typeface="Times New Roman" pitchFamily="18" charset="0"/>
              </a:rPr>
              <a:t>Холимог хосолсон</a:t>
            </a:r>
          </a:p>
          <a:p>
            <a:pPr marL="0" algn="just">
              <a:lnSpc>
                <a:spcPct val="115000"/>
              </a:lnSpc>
              <a:spcBef>
                <a:spcPct val="20000"/>
              </a:spcBef>
              <a:tabLst>
                <a:tab pos="0" algn="l"/>
              </a:tabLst>
              <a:defRPr/>
            </a:pPr>
            <a:r>
              <a:rPr lang="en-US" sz="1600" dirty="0" smtClean="0">
                <a:solidFill>
                  <a:srgbClr val="00000A"/>
                </a:solidFill>
                <a:latin typeface="Times New Roman" pitchFamily="18" charset="0"/>
                <a:cs typeface="Times New Roman" pitchFamily="18" charset="0"/>
              </a:rPr>
              <a:t>	</a:t>
            </a:r>
            <a:r>
              <a:rPr lang="mn-MN" sz="1600" dirty="0" smtClean="0">
                <a:solidFill>
                  <a:srgbClr val="00000A"/>
                </a:solidFill>
                <a:latin typeface="Times New Roman" pitchFamily="18" charset="0"/>
                <a:cs typeface="Times New Roman" pitchFamily="18" charset="0"/>
              </a:rPr>
              <a:t>Хувь тэнцүүлсэн болон олонхын сонгуулийн тогтолцооны дагуу нэр дэвшүүлсэн нэр дэвшигчдийг нэг нэрийн жагсаалтаар нэр дэвшүүлэхийг холимог хосолсон сонгууль гэнэ. </a:t>
            </a:r>
            <a:endParaRPr lang="mn-MN" sz="1600" dirty="0" smtClean="0">
              <a:solidFill>
                <a:srgbClr val="00000A"/>
              </a:solidFill>
              <a:latin typeface="Times New Roman" pitchFamily="18" charset="0"/>
              <a:ea typeface="Droid Sans Fallback;Times New R"/>
              <a:cs typeface="Times New Roman" pitchFamily="18" charset="0"/>
            </a:endParaRPr>
          </a:p>
        </p:txBody>
      </p:sp>
      <p:cxnSp>
        <p:nvCxnSpPr>
          <p:cNvPr id="4" name="Elbow Connector 3"/>
          <p:cNvCxnSpPr>
            <a:stCxn id="8" idx="2"/>
            <a:endCxn id="14" idx="3"/>
          </p:cNvCxnSpPr>
          <p:nvPr/>
        </p:nvCxnSpPr>
        <p:spPr>
          <a:xfrm rot="5400000">
            <a:off x="4025376" y="1597557"/>
            <a:ext cx="600075" cy="1094317"/>
          </a:xfrm>
          <a:prstGeom prst="bentConnector2">
            <a:avLst/>
          </a:prstGeom>
          <a:ln w="38100"/>
        </p:spPr>
        <p:style>
          <a:lnRef idx="1">
            <a:schemeClr val="accent1"/>
          </a:lnRef>
          <a:fillRef idx="0">
            <a:schemeClr val="accent1"/>
          </a:fillRef>
          <a:effectRef idx="0">
            <a:schemeClr val="accent1"/>
          </a:effectRef>
          <a:fontRef idx="minor">
            <a:schemeClr val="tx1"/>
          </a:fontRef>
        </p:style>
      </p:cxnSp>
      <p:cxnSp>
        <p:nvCxnSpPr>
          <p:cNvPr id="6" name="Elbow Connector 5"/>
          <p:cNvCxnSpPr>
            <a:stCxn id="8" idx="2"/>
            <a:endCxn id="10" idx="1"/>
          </p:cNvCxnSpPr>
          <p:nvPr/>
        </p:nvCxnSpPr>
        <p:spPr>
          <a:xfrm rot="16200000" flipH="1">
            <a:off x="5187822" y="1529426"/>
            <a:ext cx="592933" cy="1223435"/>
          </a:xfrm>
          <a:prstGeom prst="bentConnector2">
            <a:avLst/>
          </a:prstGeom>
          <a:ln w="38100"/>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14" idx="2"/>
            <a:endCxn id="10" idx="2"/>
          </p:cNvCxnSpPr>
          <p:nvPr/>
        </p:nvCxnSpPr>
        <p:spPr>
          <a:xfrm rot="16200000" flipH="1">
            <a:off x="4999894" y="262481"/>
            <a:ext cx="1" cy="4961443"/>
          </a:xfrm>
          <a:prstGeom prst="bentConnector3">
            <a:avLst>
              <a:gd name="adj1" fmla="val 22860100000"/>
            </a:avLst>
          </a:prstGeom>
          <a:ln w="38100"/>
        </p:spPr>
        <p:style>
          <a:lnRef idx="1">
            <a:schemeClr val="accent1"/>
          </a:lnRef>
          <a:fillRef idx="0">
            <a:schemeClr val="accent1"/>
          </a:fillRef>
          <a:effectRef idx="0">
            <a:schemeClr val="accent1"/>
          </a:effectRef>
          <a:fontRef idx="minor">
            <a:schemeClr val="tx1"/>
          </a:fontRef>
        </p:style>
      </p:cxnSp>
      <p:cxnSp>
        <p:nvCxnSpPr>
          <p:cNvPr id="21" name="Elbow Connector 20"/>
          <p:cNvCxnSpPr/>
          <p:nvPr/>
        </p:nvCxnSpPr>
        <p:spPr>
          <a:xfrm rot="5400000" flipH="1" flipV="1">
            <a:off x="4895939" y="298187"/>
            <a:ext cx="195263" cy="5542493"/>
          </a:xfrm>
          <a:prstGeom prst="bentConnector2">
            <a:avLst/>
          </a:prstGeom>
          <a:ln w="38100"/>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13" idx="2"/>
            <a:endCxn id="15" idx="0"/>
          </p:cNvCxnSpPr>
          <p:nvPr/>
        </p:nvCxnSpPr>
        <p:spPr>
          <a:xfrm rot="16200000" flipH="1">
            <a:off x="8592813" y="3394389"/>
            <a:ext cx="535084" cy="1262927"/>
          </a:xfrm>
          <a:prstGeom prst="bentConnector3">
            <a:avLst/>
          </a:prstGeom>
          <a:ln w="38100"/>
        </p:spPr>
        <p:style>
          <a:lnRef idx="1">
            <a:schemeClr val="accent1"/>
          </a:lnRef>
          <a:fillRef idx="0">
            <a:schemeClr val="accent1"/>
          </a:fillRef>
          <a:effectRef idx="0">
            <a:schemeClr val="accent1"/>
          </a:effectRef>
          <a:fontRef idx="minor">
            <a:schemeClr val="tx1"/>
          </a:fontRef>
        </p:style>
      </p:cxnSp>
      <p:cxnSp>
        <p:nvCxnSpPr>
          <p:cNvPr id="27" name="Elbow Connector 26"/>
          <p:cNvCxnSpPr/>
          <p:nvPr/>
        </p:nvCxnSpPr>
        <p:spPr>
          <a:xfrm rot="5400000" flipH="1" flipV="1">
            <a:off x="5973543" y="2022330"/>
            <a:ext cx="244916" cy="4263873"/>
          </a:xfrm>
          <a:prstGeom prst="bentConnector2">
            <a:avLst/>
          </a:prstGeom>
          <a:ln w="3810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7764817" y="2973286"/>
            <a:ext cx="12457" cy="19789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0" name="Title 12"/>
          <p:cNvSpPr txBox="1">
            <a:spLocks/>
          </p:cNvSpPr>
          <p:nvPr/>
        </p:nvSpPr>
        <p:spPr>
          <a:xfrm>
            <a:off x="1002506" y="-102076"/>
            <a:ext cx="90297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accent1"/>
                </a:solidFill>
                <a:latin typeface="+mj-lt"/>
                <a:ea typeface="+mj-ea"/>
                <a:cs typeface="+mj-cs"/>
              </a:defRPr>
            </a:lvl1pPr>
          </a:lstStyle>
          <a:p>
            <a:r>
              <a:rPr lang="mn-MN" sz="2800" b="1" dirty="0" smtClean="0">
                <a:solidFill>
                  <a:srgbClr val="4A66AC"/>
                </a:solidFill>
                <a:latin typeface="Times New Roman" panose="02020603050405020304" pitchFamily="18" charset="0"/>
                <a:cs typeface="Times New Roman" panose="02020603050405020304" pitchFamily="18" charset="0"/>
              </a:rPr>
              <a:t>	</a:t>
            </a:r>
            <a:endParaRPr lang="en-US" sz="2800" b="1" dirty="0">
              <a:solidFill>
                <a:srgbClr val="4A66AC"/>
              </a:solidFill>
              <a:latin typeface="Times New Roman" panose="02020603050405020304" pitchFamily="18" charset="0"/>
              <a:cs typeface="Times New Roman" panose="02020603050405020304" pitchFamily="18" charset="0"/>
            </a:endParaRPr>
          </a:p>
        </p:txBody>
      </p:sp>
      <p:pic>
        <p:nvPicPr>
          <p:cNvPr id="22" name="Picture 21" descr="Mongol umguulugch logo.png"/>
          <p:cNvPicPr>
            <a:picLocks noChangeAspect="1"/>
          </p:cNvPicPr>
          <p:nvPr/>
        </p:nvPicPr>
        <p:blipFill>
          <a:blip r:embed="rId2"/>
          <a:stretch>
            <a:fillRect/>
          </a:stretch>
        </p:blipFill>
        <p:spPr>
          <a:xfrm>
            <a:off x="760608" y="509112"/>
            <a:ext cx="1357312" cy="7143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600543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62251" y="2270125"/>
            <a:ext cx="11950700" cy="4605338"/>
          </a:xfrm>
        </p:spPr>
        <p:txBody>
          <a:bodyPr>
            <a:normAutofit/>
          </a:bodyPr>
          <a:lstStyle/>
          <a:p>
            <a:pPr indent="457200" algn="just">
              <a:lnSpc>
                <a:spcPct val="115000"/>
              </a:lnSpc>
              <a:spcAft>
                <a:spcPts val="0"/>
              </a:spcAft>
              <a:tabLst>
                <a:tab pos="457200" algn="l"/>
              </a:tabLst>
              <a:defRPr/>
            </a:pPr>
            <a:endParaRPr lang="mn-MN" sz="1200" b="1" dirty="0" smtClean="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smtClean="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smtClean="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b="1" dirty="0" smtClean="0">
              <a:solidFill>
                <a:srgbClr val="00000A"/>
              </a:solidFill>
              <a:ea typeface="Calibri" panose="020F0502020204030204" pitchFamily="34" charset="0"/>
            </a:endParaRPr>
          </a:p>
          <a:p>
            <a:pPr marL="457200" indent="0" algn="just">
              <a:lnSpc>
                <a:spcPct val="115000"/>
              </a:lnSpc>
              <a:spcAft>
                <a:spcPts val="0"/>
              </a:spcAft>
              <a:buFontTx/>
              <a:buNone/>
              <a:tabLst>
                <a:tab pos="457200" algn="l"/>
              </a:tabLst>
              <a:defRPr/>
            </a:pPr>
            <a:r>
              <a:rPr lang="en-US" sz="1200" dirty="0" smtClean="0">
                <a:solidFill>
                  <a:srgbClr val="00000A"/>
                </a:solidFill>
                <a:latin typeface="Calibri" panose="020F0502020204030204" pitchFamily="34" charset="0"/>
                <a:ea typeface="Droid Sans Fallback;Times New R"/>
              </a:rPr>
              <a:t> </a:t>
            </a:r>
            <a:endParaRPr lang="mn-MN" sz="1200" dirty="0" smtClean="0">
              <a:solidFill>
                <a:srgbClr val="00000A"/>
              </a:solidFill>
              <a:latin typeface="Calibri" panose="020F0502020204030204" pitchFamily="34" charset="0"/>
              <a:ea typeface="Droid Sans Fallback;Times New R"/>
            </a:endParaRPr>
          </a:p>
          <a:p>
            <a:pPr marL="457200" indent="0" algn="just">
              <a:lnSpc>
                <a:spcPct val="115000"/>
              </a:lnSpc>
              <a:spcAft>
                <a:spcPts val="0"/>
              </a:spcAft>
              <a:buFontTx/>
              <a:buNone/>
              <a:tabLst>
                <a:tab pos="457200" algn="l"/>
              </a:tabLst>
              <a:defRPr/>
            </a:pPr>
            <a:endParaRPr lang="mn-MN" sz="1200" dirty="0">
              <a:solidFill>
                <a:srgbClr val="00000A"/>
              </a:solidFill>
              <a:latin typeface="Calibri" panose="020F0502020204030204" pitchFamily="34" charset="0"/>
              <a:ea typeface="Droid Sans Fallback;Times New R"/>
            </a:endParaRPr>
          </a:p>
          <a:p>
            <a:pPr marL="457200" indent="0" algn="just">
              <a:lnSpc>
                <a:spcPct val="115000"/>
              </a:lnSpc>
              <a:spcAft>
                <a:spcPts val="0"/>
              </a:spcAft>
              <a:buFontTx/>
              <a:buNone/>
              <a:tabLst>
                <a:tab pos="457200" algn="l"/>
              </a:tabLst>
              <a:defRPr/>
            </a:pPr>
            <a:endParaRPr lang="mn-MN" sz="1200" dirty="0" smtClean="0">
              <a:solidFill>
                <a:srgbClr val="00000A"/>
              </a:solidFill>
              <a:latin typeface="Calibri" panose="020F0502020204030204" pitchFamily="34" charset="0"/>
              <a:ea typeface="Droid Sans Fallback;Times New R"/>
            </a:endParaRPr>
          </a:p>
          <a:p>
            <a:pPr marL="457200" indent="0" algn="just">
              <a:lnSpc>
                <a:spcPct val="115000"/>
              </a:lnSpc>
              <a:spcAft>
                <a:spcPts val="0"/>
              </a:spcAft>
              <a:buFontTx/>
              <a:buNone/>
              <a:tabLst>
                <a:tab pos="457200" algn="l"/>
              </a:tabLst>
              <a:defRPr/>
            </a:pPr>
            <a:endParaRPr lang="mn-MN" sz="1200" dirty="0" smtClean="0">
              <a:solidFill>
                <a:srgbClr val="00000A"/>
              </a:solidFill>
              <a:latin typeface="Calibri" panose="020F0502020204030204" pitchFamily="34" charset="0"/>
              <a:ea typeface="Droid Sans Fallback;Times New R"/>
            </a:endParaRPr>
          </a:p>
          <a:p>
            <a:pPr indent="0" algn="just">
              <a:lnSpc>
                <a:spcPct val="115000"/>
              </a:lnSpc>
              <a:spcAft>
                <a:spcPts val="0"/>
              </a:spcAft>
              <a:buFontTx/>
              <a:buNone/>
              <a:tabLst>
                <a:tab pos="457200" algn="l"/>
              </a:tabLst>
              <a:defRPr/>
            </a:pPr>
            <a:endParaRPr lang="mn-MN" sz="1200" dirty="0" smtClean="0">
              <a:solidFill>
                <a:srgbClr val="00000A"/>
              </a:solidFill>
              <a:latin typeface="Calibri" panose="020F0502020204030204" pitchFamily="34" charset="0"/>
              <a:ea typeface="Droid Sans Fallback;Times New R"/>
            </a:endParaRPr>
          </a:p>
          <a:p>
            <a:pPr marL="457200" indent="0" algn="just">
              <a:lnSpc>
                <a:spcPct val="115000"/>
              </a:lnSpc>
              <a:spcAft>
                <a:spcPts val="0"/>
              </a:spcAft>
              <a:buFontTx/>
              <a:buNone/>
              <a:tabLst>
                <a:tab pos="457200" algn="l"/>
              </a:tabLst>
              <a:defRPr/>
            </a:pPr>
            <a:r>
              <a:rPr lang="en-US" sz="1200" dirty="0" smtClean="0">
                <a:solidFill>
                  <a:srgbClr val="00000A"/>
                </a:solidFill>
                <a:latin typeface="Calibri" panose="020F0502020204030204" pitchFamily="34" charset="0"/>
                <a:ea typeface="Droid Sans Fallback;Times New R"/>
              </a:rPr>
              <a:t> </a:t>
            </a:r>
            <a:endParaRPr lang="mn-MN" sz="1200" dirty="0" smtClean="0">
              <a:solidFill>
                <a:srgbClr val="00000A"/>
              </a:solidFill>
              <a:latin typeface="Calibri" panose="020F0502020204030204" pitchFamily="34" charset="0"/>
              <a:ea typeface="Droid Sans Fallback;Times New R"/>
            </a:endParaRPr>
          </a:p>
          <a:p>
            <a:pPr indent="457200" algn="just">
              <a:lnSpc>
                <a:spcPct val="115000"/>
              </a:lnSpc>
              <a:spcAft>
                <a:spcPts val="0"/>
              </a:spcAft>
              <a:tabLst>
                <a:tab pos="457200" algn="l"/>
              </a:tabLst>
              <a:defRPr/>
            </a:pPr>
            <a:endParaRPr lang="mn-MN" sz="1200" dirty="0" smtClean="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dirty="0">
              <a:solidFill>
                <a:srgbClr val="00000A"/>
              </a:solidFill>
              <a:ea typeface="Calibri" panose="020F0502020204030204" pitchFamily="34" charset="0"/>
            </a:endParaRPr>
          </a:p>
          <a:p>
            <a:pPr indent="457200" algn="just">
              <a:lnSpc>
                <a:spcPct val="115000"/>
              </a:lnSpc>
              <a:spcAft>
                <a:spcPts val="0"/>
              </a:spcAft>
              <a:tabLst>
                <a:tab pos="457200" algn="l"/>
              </a:tabLst>
              <a:defRPr/>
            </a:pPr>
            <a:endParaRPr lang="mn-MN" sz="1200" dirty="0" smtClean="0">
              <a:solidFill>
                <a:srgbClr val="00000A"/>
              </a:solidFill>
              <a:ea typeface="Calibri" panose="020F0502020204030204" pitchFamily="34" charset="0"/>
            </a:endParaRPr>
          </a:p>
          <a:p>
            <a:pPr indent="0" algn="just">
              <a:lnSpc>
                <a:spcPct val="115000"/>
              </a:lnSpc>
              <a:spcAft>
                <a:spcPts val="0"/>
              </a:spcAft>
              <a:buFontTx/>
              <a:buNone/>
              <a:tabLst>
                <a:tab pos="457200" algn="l"/>
              </a:tabLst>
              <a:defRPr/>
            </a:pPr>
            <a:endParaRPr lang="mn-MN" sz="1200" dirty="0" smtClean="0">
              <a:solidFill>
                <a:srgbClr val="00000A"/>
              </a:solidFill>
              <a:latin typeface="Calibri" panose="020F0502020204030204" pitchFamily="34" charset="0"/>
              <a:ea typeface="Droid Sans Fallback;Times New R"/>
            </a:endParaRPr>
          </a:p>
          <a:p>
            <a:pPr>
              <a:defRPr/>
            </a:pPr>
            <a:endParaRPr lang="mn-MN" dirty="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pitchFamily="34" charset="0"/>
                <a:cs typeface="Arial" pitchFamily="34" charset="0"/>
              </a:defRPr>
            </a:lvl1pPr>
            <a:lvl2pPr>
              <a:defRPr sz="2800">
                <a:solidFill>
                  <a:schemeClr val="tx1"/>
                </a:solidFill>
                <a:latin typeface="Arial" pitchFamily="34" charset="0"/>
                <a:cs typeface="Arial" pitchFamily="34" charset="0"/>
              </a:defRPr>
            </a:lvl2pPr>
            <a:lvl3pPr>
              <a:defRPr sz="2400">
                <a:solidFill>
                  <a:schemeClr val="tx1"/>
                </a:solidFill>
                <a:latin typeface="Arial" pitchFamily="34" charset="0"/>
                <a:cs typeface="Arial" pitchFamily="34" charset="0"/>
              </a:defRPr>
            </a:lvl3pPr>
            <a:lvl4pPr>
              <a:defRPr sz="2000">
                <a:solidFill>
                  <a:schemeClr val="tx1"/>
                </a:solidFill>
                <a:latin typeface="Arial" pitchFamily="34" charset="0"/>
                <a:cs typeface="Arial" pitchFamily="34" charset="0"/>
              </a:defRPr>
            </a:lvl4pPr>
            <a:lvl5pPr>
              <a:defRPr sz="2000">
                <a:solidFill>
                  <a:schemeClr val="tx1"/>
                </a:solidFill>
                <a:latin typeface="Arial" pitchFamily="34" charset="0"/>
                <a:cs typeface="Arial" pitchFamily="34" charset="0"/>
              </a:defRPr>
            </a:lvl5pPr>
            <a:lvl6pPr eaLnBrk="0" hangingPunct="0">
              <a:defRPr sz="2000">
                <a:solidFill>
                  <a:schemeClr val="tx1"/>
                </a:solidFill>
                <a:latin typeface="Arial" pitchFamily="34" charset="0"/>
                <a:cs typeface="Arial" pitchFamily="34" charset="0"/>
              </a:defRPr>
            </a:lvl6pPr>
            <a:lvl7pPr eaLnBrk="0" hangingPunct="0">
              <a:defRPr sz="2000">
                <a:solidFill>
                  <a:schemeClr val="tx1"/>
                </a:solidFill>
                <a:latin typeface="Arial" pitchFamily="34" charset="0"/>
                <a:cs typeface="Arial" pitchFamily="34" charset="0"/>
              </a:defRPr>
            </a:lvl7pPr>
            <a:lvl8pPr eaLnBrk="0" hangingPunct="0">
              <a:defRPr sz="2000">
                <a:solidFill>
                  <a:schemeClr val="tx1"/>
                </a:solidFill>
                <a:latin typeface="Arial" pitchFamily="34" charset="0"/>
                <a:cs typeface="Arial" pitchFamily="34" charset="0"/>
              </a:defRPr>
            </a:lvl8pPr>
            <a:lvl9pPr eaLnBrk="0" hangingPunct="0">
              <a:defRPr sz="2000">
                <a:solidFill>
                  <a:schemeClr val="tx1"/>
                </a:solidFill>
                <a:latin typeface="Arial" pitchFamily="34" charset="0"/>
                <a:cs typeface="Arial" pitchFamily="34" charset="0"/>
              </a:defRPr>
            </a:lvl9pPr>
          </a:lstStyle>
          <a:p>
            <a:fld id="{8B07E9AB-EC49-4A36-AD28-425B057EF64C}" type="slidenum">
              <a:rPr lang="es-ES" altLang="en-US" sz="1400">
                <a:solidFill>
                  <a:prstClr val="black"/>
                </a:solidFill>
              </a:rPr>
              <a:pPr/>
              <a:t>4</a:t>
            </a:fld>
            <a:endParaRPr lang="es-ES" altLang="en-US" sz="1400" dirty="0">
              <a:solidFill>
                <a:prstClr val="black"/>
              </a:solidFill>
            </a:endParaRPr>
          </a:p>
        </p:txBody>
      </p:sp>
      <p:graphicFrame>
        <p:nvGraphicFramePr>
          <p:cNvPr id="11" name="Diagram 10"/>
          <p:cNvGraphicFramePr/>
          <p:nvPr>
            <p:extLst>
              <p:ext uri="{D42A27DB-BD31-4B8C-83A1-F6EECF244321}">
                <p14:modId xmlns:p14="http://schemas.microsoft.com/office/powerpoint/2010/main" val="2883911275"/>
              </p:ext>
            </p:extLst>
          </p:nvPr>
        </p:nvGraphicFramePr>
        <p:xfrm>
          <a:off x="1306168" y="1775791"/>
          <a:ext cx="9269067" cy="4545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flipH="1">
            <a:off x="3635145" y="1131576"/>
            <a:ext cx="3931515" cy="430887"/>
          </a:xfrm>
          <a:prstGeom prst="rect">
            <a:avLst/>
          </a:prstGeom>
        </p:spPr>
        <p:txBody>
          <a:bodyPr wrap="square">
            <a:spAutoFit/>
          </a:bodyPr>
          <a:lstStyle/>
          <a:p>
            <a:pPr algn="ctr"/>
            <a:r>
              <a:rPr lang="mn-MN" sz="2200" b="1" dirty="0" smtClean="0">
                <a:solidFill>
                  <a:srgbClr val="242852">
                    <a:lumMod val="75000"/>
                  </a:srgbClr>
                </a:solidFill>
                <a:latin typeface="Times New Roman" panose="02020603050405020304" pitchFamily="18" charset="0"/>
                <a:cs typeface="Times New Roman" panose="02020603050405020304" pitchFamily="18" charset="0"/>
              </a:rPr>
              <a:t>УИХ-ын </a:t>
            </a:r>
            <a:r>
              <a:rPr lang="mn-MN" sz="2200" b="1" dirty="0">
                <a:solidFill>
                  <a:srgbClr val="242852">
                    <a:lumMod val="75000"/>
                  </a:srgbClr>
                </a:solidFill>
                <a:latin typeface="Times New Roman" panose="02020603050405020304" pitchFamily="18" charset="0"/>
                <a:cs typeface="Times New Roman" panose="02020603050405020304" pitchFamily="18" charset="0"/>
              </a:rPr>
              <a:t>сонгууль </a:t>
            </a:r>
            <a:r>
              <a:rPr lang="mn-MN" sz="2200" b="1" dirty="0" smtClean="0">
                <a:solidFill>
                  <a:srgbClr val="FF0000"/>
                </a:solidFill>
                <a:latin typeface="Times New Roman" panose="02020603050405020304" pitchFamily="18" charset="0"/>
                <a:cs typeface="Times New Roman" panose="02020603050405020304" pitchFamily="18" charset="0"/>
              </a:rPr>
              <a:t>/120.3/</a:t>
            </a:r>
            <a:endParaRPr lang="mn-MN" sz="2200" b="1" dirty="0">
              <a:solidFill>
                <a:srgbClr val="FF0000"/>
              </a:solidFill>
              <a:latin typeface="Times New Roman" panose="02020603050405020304" pitchFamily="18" charset="0"/>
              <a:cs typeface="Times New Roman" panose="02020603050405020304" pitchFamily="18" charset="0"/>
            </a:endParaRPr>
          </a:p>
        </p:txBody>
      </p:sp>
      <p:sp>
        <p:nvSpPr>
          <p:cNvPr id="8" name="Title 12"/>
          <p:cNvSpPr txBox="1">
            <a:spLocks/>
          </p:cNvSpPr>
          <p:nvPr/>
        </p:nvSpPr>
        <p:spPr>
          <a:xfrm>
            <a:off x="1678367" y="277499"/>
            <a:ext cx="90297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accent1"/>
                </a:solidFill>
                <a:latin typeface="+mj-lt"/>
                <a:ea typeface="+mj-ea"/>
                <a:cs typeface="+mj-cs"/>
              </a:defRPr>
            </a:lvl1pPr>
          </a:lstStyle>
          <a:p>
            <a:endParaRPr lang="en-US" sz="2800" b="1" dirty="0">
              <a:solidFill>
                <a:srgbClr val="4A66AC"/>
              </a:solidFill>
              <a:latin typeface="Times New Roman" panose="02020603050405020304" pitchFamily="18" charset="0"/>
              <a:cs typeface="Times New Roman" panose="02020603050405020304" pitchFamily="18" charset="0"/>
            </a:endParaRPr>
          </a:p>
        </p:txBody>
      </p:sp>
      <p:pic>
        <p:nvPicPr>
          <p:cNvPr id="9" name="Picture 8" descr="Mongol umguulugch logo.png"/>
          <p:cNvPicPr>
            <a:picLocks noChangeAspect="1"/>
          </p:cNvPicPr>
          <p:nvPr/>
        </p:nvPicPr>
        <p:blipFill>
          <a:blip r:embed="rId7"/>
          <a:stretch>
            <a:fillRect/>
          </a:stretch>
        </p:blipFill>
        <p:spPr>
          <a:xfrm>
            <a:off x="701993" y="390604"/>
            <a:ext cx="1357312" cy="7143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49764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532888"/>
            <a:ext cx="10972800" cy="4325112"/>
          </a:xfrm>
        </p:spPr>
        <p:txBody>
          <a:bodyPr/>
          <a:lstStyle/>
          <a:p>
            <a:endParaRPr lang="en-US" dirty="0">
              <a:latin typeface="Arial" panose="020B0604020202020204" pitchFamily="34"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193919915"/>
              </p:ext>
            </p:extLst>
          </p:nvPr>
        </p:nvGraphicFramePr>
        <p:xfrm>
          <a:off x="0" y="826930"/>
          <a:ext cx="13271663" cy="6031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Mongol umguulugch logo.png"/>
          <p:cNvPicPr>
            <a:picLocks noChangeAspect="1"/>
          </p:cNvPicPr>
          <p:nvPr/>
        </p:nvPicPr>
        <p:blipFill>
          <a:blip r:embed="rId7"/>
          <a:stretch>
            <a:fillRect/>
          </a:stretch>
        </p:blipFill>
        <p:spPr>
          <a:xfrm>
            <a:off x="121784" y="446407"/>
            <a:ext cx="1357312" cy="714375"/>
          </a:xfrm>
          <a:prstGeom prst="rect">
            <a:avLst/>
          </a:prstGeom>
          <a:ln>
            <a:noFill/>
          </a:ln>
          <a:effectLst>
            <a:outerShdw blurRad="292100" dist="139700" dir="2700000" algn="tl" rotWithShape="0">
              <a:srgbClr val="333333">
                <a:alpha val="65000"/>
              </a:srgbClr>
            </a:outerShdw>
          </a:effectLst>
        </p:spPr>
      </p:pic>
      <p:pic>
        <p:nvPicPr>
          <p:cNvPr id="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39508" y="3409331"/>
            <a:ext cx="1899138" cy="202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64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8" y="558308"/>
            <a:ext cx="10515600" cy="613669"/>
          </a:xfrm>
        </p:spPr>
        <p:txBody>
          <a:bodyPr>
            <a:noAutofit/>
          </a:bodyPr>
          <a:lstStyle/>
          <a:p>
            <a:pPr algn="ctr">
              <a:lnSpc>
                <a:spcPct val="100000"/>
              </a:lnSpc>
            </a:pPr>
            <a:r>
              <a:rPr lang="mn-MN" sz="2000" b="1" dirty="0" smtClean="0">
                <a:latin typeface="Times New Roman" panose="02020603050405020304" pitchFamily="18" charset="0"/>
                <a:cs typeface="Times New Roman" panose="02020603050405020304" pitchFamily="18" charset="0"/>
              </a:rPr>
              <a:t>МОНГОЛ УЛСЫН ҮНДСЭН ХУУЛИЙН ЦЭЦИЙН ШИЙДВЭР</a:t>
            </a:r>
            <a:endParaRPr lang="en-US" sz="2000"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9241169"/>
              </p:ext>
            </p:extLst>
          </p:nvPr>
        </p:nvGraphicFramePr>
        <p:xfrm>
          <a:off x="1373746" y="1610082"/>
          <a:ext cx="9658082" cy="3931920"/>
        </p:xfrm>
        <a:graphic>
          <a:graphicData uri="http://schemas.openxmlformats.org/drawingml/2006/table">
            <a:tbl>
              <a:tblPr firstRow="1" bandRow="1">
                <a:tableStyleId>{BDBED569-4797-4DF1-A0F4-6AAB3CD982D8}</a:tableStyleId>
              </a:tblPr>
              <a:tblGrid>
                <a:gridCol w="2483404"/>
                <a:gridCol w="7174678"/>
              </a:tblGrid>
              <a:tr h="370840">
                <a:tc>
                  <a:txBody>
                    <a:bodyPr/>
                    <a:lstStyle/>
                    <a:p>
                      <a:pPr algn="ctr"/>
                      <a:endParaRPr lang="mn-MN" b="0" dirty="0" smtClean="0">
                        <a:latin typeface="Times New Roman" panose="02020603050405020304" pitchFamily="18" charset="0"/>
                        <a:cs typeface="Times New Roman" panose="02020603050405020304" pitchFamily="18" charset="0"/>
                      </a:endParaRPr>
                    </a:p>
                    <a:p>
                      <a:pPr algn="ctr"/>
                      <a:r>
                        <a:rPr lang="mn-MN" b="0" dirty="0" smtClean="0">
                          <a:latin typeface="Times New Roman" panose="02020603050405020304" pitchFamily="18" charset="0"/>
                          <a:cs typeface="Times New Roman" panose="02020603050405020304" pitchFamily="18" charset="0"/>
                        </a:rPr>
                        <a:t>2016</a:t>
                      </a:r>
                      <a:r>
                        <a:rPr lang="mn-MN" b="0" baseline="0" dirty="0" smtClean="0">
                          <a:latin typeface="Times New Roman" panose="02020603050405020304" pitchFamily="18" charset="0"/>
                          <a:cs typeface="Times New Roman" panose="02020603050405020304" pitchFamily="18" charset="0"/>
                        </a:rPr>
                        <a:t>-04-22-ны өдрийн № 05 </a:t>
                      </a:r>
                    </a:p>
                    <a:p>
                      <a:pPr algn="ctr"/>
                      <a:endParaRPr lang="en-US" b="0" dirty="0">
                        <a:latin typeface="Times New Roman" panose="02020603050405020304" pitchFamily="18" charset="0"/>
                        <a:cs typeface="Times New Roman" panose="02020603050405020304" pitchFamily="18" charset="0"/>
                      </a:endParaRPr>
                    </a:p>
                  </a:txBody>
                  <a:tcPr/>
                </a:tc>
                <a:tc>
                  <a:txBody>
                    <a:bodyPr/>
                    <a:lstStyle/>
                    <a:p>
                      <a:endParaRPr lang="en-US" b="0" dirty="0">
                        <a:latin typeface="Times New Roman" panose="02020603050405020304" pitchFamily="18" charset="0"/>
                        <a:cs typeface="Times New Roman" panose="02020603050405020304" pitchFamily="18" charset="0"/>
                      </a:endParaRPr>
                    </a:p>
                  </a:txBody>
                  <a:tcPr/>
                </a:tc>
              </a:tr>
              <a:tr h="370840">
                <a:tc rowSpan="3">
                  <a:txBody>
                    <a:bodyPr/>
                    <a:lstStyle/>
                    <a:p>
                      <a:pPr algn="ctr"/>
                      <a:endParaRPr lang="mn-MN" b="1" dirty="0" smtClean="0">
                        <a:latin typeface="Times New Roman" panose="02020603050405020304" pitchFamily="18" charset="0"/>
                        <a:cs typeface="Times New Roman" panose="02020603050405020304" pitchFamily="18" charset="0"/>
                      </a:endParaRPr>
                    </a:p>
                    <a:p>
                      <a:pPr algn="ctr"/>
                      <a:endParaRPr lang="mn-MN" b="1" dirty="0" smtClean="0">
                        <a:latin typeface="Times New Roman" panose="02020603050405020304" pitchFamily="18" charset="0"/>
                        <a:cs typeface="Times New Roman" panose="02020603050405020304" pitchFamily="18" charset="0"/>
                      </a:endParaRPr>
                    </a:p>
                    <a:p>
                      <a:pPr algn="ctr"/>
                      <a:endParaRPr lang="mn-MN" b="1" dirty="0" smtClean="0">
                        <a:latin typeface="Times New Roman" panose="02020603050405020304" pitchFamily="18" charset="0"/>
                        <a:cs typeface="Times New Roman" panose="02020603050405020304" pitchFamily="18" charset="0"/>
                      </a:endParaRPr>
                    </a:p>
                    <a:p>
                      <a:pPr algn="ctr"/>
                      <a:r>
                        <a:rPr lang="mn-MN" b="1" dirty="0" smtClean="0">
                          <a:latin typeface="Times New Roman" panose="02020603050405020304" pitchFamily="18" charset="0"/>
                          <a:cs typeface="Times New Roman" panose="02020603050405020304" pitchFamily="18" charset="0"/>
                        </a:rPr>
                        <a:t>ДҮГНЭЛТИЙН</a:t>
                      </a:r>
                      <a:r>
                        <a:rPr lang="mn-MN" b="1" baseline="0" dirty="0" smtClean="0">
                          <a:latin typeface="Times New Roman" panose="02020603050405020304" pitchFamily="18" charset="0"/>
                          <a:cs typeface="Times New Roman" panose="02020603050405020304" pitchFamily="18" charset="0"/>
                        </a:rPr>
                        <a:t> ҮНДЭСЛЭЛ</a:t>
                      </a:r>
                      <a:endParaRPr lang="en-US" b="1" dirty="0">
                        <a:latin typeface="Times New Roman" panose="02020603050405020304" pitchFamily="18" charset="0"/>
                        <a:cs typeface="Times New Roman" panose="02020603050405020304" pitchFamily="18" charset="0"/>
                      </a:endParaRPr>
                    </a:p>
                  </a:txBody>
                  <a:tcPr/>
                </a:tc>
                <a:tc>
                  <a:txBody>
                    <a:bodyPr/>
                    <a:lstStyle/>
                    <a:p>
                      <a:pPr algn="just"/>
                      <a:r>
                        <a:rPr lang="mn-MN" sz="1800" b="0" i="0" kern="1200" dirty="0" smtClean="0">
                          <a:solidFill>
                            <a:schemeClr val="tx1"/>
                          </a:solidFill>
                          <a:effectLst/>
                          <a:latin typeface="Times New Roman" panose="02020603050405020304" pitchFamily="18" charset="0"/>
                          <a:ea typeface="+mn-ea"/>
                          <a:cs typeface="Times New Roman" panose="02020603050405020304" pitchFamily="18" charset="0"/>
                        </a:rPr>
                        <a:t>Хувь тэнцүүлэх элемент бүхий сонгуулийн холимог хэлбэрийг Улсын Их Хурлын сонгуульд хэрэглэх талаар санал хураахад уг санал </a:t>
                      </a:r>
                      <a:r>
                        <a:rPr lang="mn-MN" sz="1800" b="1" i="0" kern="1200" dirty="0" smtClean="0">
                          <a:solidFill>
                            <a:schemeClr val="tx1"/>
                          </a:solidFill>
                          <a:effectLst/>
                          <a:latin typeface="Times New Roman" panose="02020603050405020304" pitchFamily="18" charset="0"/>
                          <a:ea typeface="+mn-ea"/>
                          <a:cs typeface="Times New Roman" panose="02020603050405020304" pitchFamily="18" charset="0"/>
                        </a:rPr>
                        <a:t>гишүүдийн олонхийн дэмжлэг авч чадаагүй </a:t>
                      </a:r>
                      <a:r>
                        <a:rPr lang="mn-MN" sz="1800" b="0" i="0" kern="1200" dirty="0" smtClean="0">
                          <a:solidFill>
                            <a:schemeClr val="tx1"/>
                          </a:solidFill>
                          <a:effectLst/>
                          <a:latin typeface="Times New Roman" panose="02020603050405020304" pitchFamily="18" charset="0"/>
                          <a:ea typeface="+mn-ea"/>
                          <a:cs typeface="Times New Roman" panose="02020603050405020304" pitchFamily="18" charset="0"/>
                        </a:rPr>
                        <a:t>байна.*</a:t>
                      </a:r>
                      <a:endParaRPr lang="en-US" dirty="0">
                        <a:latin typeface="Times New Roman" panose="02020603050405020304" pitchFamily="18" charset="0"/>
                        <a:cs typeface="Times New Roman" panose="02020603050405020304" pitchFamily="18" charset="0"/>
                      </a:endParaRPr>
                    </a:p>
                  </a:txBody>
                  <a:tcPr/>
                </a:tc>
              </a:tr>
              <a:tr h="370840">
                <a:tc vMerge="1">
                  <a:txBody>
                    <a:bodyPr/>
                    <a:lstStyle/>
                    <a:p>
                      <a:endParaRPr lang="en-US" b="1" dirty="0">
                        <a:latin typeface="Times New Roman" panose="02020603050405020304" pitchFamily="18" charset="0"/>
                        <a:cs typeface="Times New Roman" panose="02020603050405020304" pitchFamily="18" charset="0"/>
                      </a:endParaRPr>
                    </a:p>
                  </a:txBody>
                  <a:tcPr/>
                </a:tc>
                <a:tc>
                  <a:txBody>
                    <a:bodyPr/>
                    <a:lstStyle/>
                    <a:p>
                      <a:pPr algn="just"/>
                      <a:r>
                        <a:rPr lang="mn-MN" sz="1800" b="0" i="0" kern="1200" dirty="0" smtClean="0">
                          <a:solidFill>
                            <a:schemeClr val="tx1"/>
                          </a:solidFill>
                          <a:effectLst/>
                          <a:latin typeface="Times New Roman" panose="02020603050405020304" pitchFamily="18" charset="0"/>
                          <a:ea typeface="+mn-ea"/>
                          <a:cs typeface="Times New Roman" panose="02020603050405020304" pitchFamily="18" charset="0"/>
                        </a:rPr>
                        <a:t>Аль нэг намд бус нэр дэвшигч </a:t>
                      </a:r>
                      <a:r>
                        <a:rPr lang="mn-MN" sz="1800" b="1" i="0" kern="1200" dirty="0" smtClean="0">
                          <a:solidFill>
                            <a:schemeClr val="tx1"/>
                          </a:solidFill>
                          <a:effectLst/>
                          <a:latin typeface="Times New Roman" panose="02020603050405020304" pitchFamily="18" charset="0"/>
                          <a:ea typeface="+mn-ea"/>
                          <a:cs typeface="Times New Roman" panose="02020603050405020304" pitchFamily="18" charset="0"/>
                        </a:rPr>
                        <a:t>иргэнд өөрт нь саналаа </a:t>
                      </a:r>
                      <a:r>
                        <a:rPr lang="mn-MN" sz="1800" b="0" i="0" kern="1200" dirty="0" smtClean="0">
                          <a:solidFill>
                            <a:schemeClr val="tx1"/>
                          </a:solidFill>
                          <a:effectLst/>
                          <a:latin typeface="Times New Roman" panose="02020603050405020304" pitchFamily="18" charset="0"/>
                          <a:ea typeface="+mn-ea"/>
                          <a:cs typeface="Times New Roman" panose="02020603050405020304" pitchFamily="18" charset="0"/>
                        </a:rPr>
                        <a:t>өгөх замаар Улсын Их Хурлын гишүүнийг сонгох агуулгаар хуульчилсан байна. </a:t>
                      </a:r>
                      <a:endParaRPr lang="en-US" sz="2800" b="1" dirty="0">
                        <a:latin typeface="Times New Roman" panose="02020603050405020304" pitchFamily="18" charset="0"/>
                        <a:cs typeface="Times New Roman" panose="02020603050405020304" pitchFamily="18" charset="0"/>
                      </a:endParaRPr>
                    </a:p>
                  </a:txBody>
                  <a:tcPr/>
                </a:tc>
              </a:tr>
              <a:tr h="370840">
                <a:tc vMerge="1">
                  <a:txBody>
                    <a:bodyPr/>
                    <a:lstStyle/>
                    <a:p>
                      <a:endParaRPr lang="en-US" b="1" dirty="0">
                        <a:latin typeface="Times New Roman" panose="02020603050405020304" pitchFamily="18" charset="0"/>
                        <a:cs typeface="Times New Roman" panose="02020603050405020304" pitchFamily="18" charset="0"/>
                      </a:endParaRPr>
                    </a:p>
                  </a:txBody>
                  <a:tcPr/>
                </a:tc>
                <a:tc>
                  <a:txBody>
                    <a:bodyPr/>
                    <a:lstStyle/>
                    <a:p>
                      <a:pPr algn="just"/>
                      <a:r>
                        <a:rPr lang="mn-MN" sz="1800" b="1" dirty="0" smtClean="0">
                          <a:latin typeface="Times New Roman" panose="02020603050405020304" pitchFamily="18" charset="0"/>
                          <a:cs typeface="Times New Roman" panose="02020603050405020304" pitchFamily="18" charset="0"/>
                        </a:rPr>
                        <a:t>Шууд сонгох зарчим </a:t>
                      </a:r>
                      <a:r>
                        <a:rPr lang="mn-MN" sz="1800" b="0" dirty="0" smtClean="0">
                          <a:latin typeface="Times New Roman" panose="02020603050405020304" pitchFamily="18" charset="0"/>
                          <a:cs typeface="Times New Roman" panose="02020603050405020304" pitchFamily="18" charset="0"/>
                        </a:rPr>
                        <a:t>нь Улсын Их Хурлын гишүүнийг ямар нэг байгууллага, засаг захиргаа, нутаг дэвсгэрийн нэгжээр дамжуулан дам сонгохгүйгээр, сонгогч саналаа аливаа этгээдээр төлөөлүүлэхгүйгээр өөрөө биечлэн, шууд гарган сонгохыг ойлгоно. </a:t>
                      </a:r>
                      <a:endParaRPr lang="en-US" sz="1800" b="0" dirty="0">
                        <a:latin typeface="Times New Roman" panose="02020603050405020304" pitchFamily="18" charset="0"/>
                        <a:cs typeface="Times New Roman" panose="02020603050405020304" pitchFamily="18" charset="0"/>
                      </a:endParaRPr>
                    </a:p>
                  </a:txBody>
                  <a:tcPr/>
                </a:tc>
              </a:tr>
            </a:tbl>
          </a:graphicData>
        </a:graphic>
      </p:graphicFrame>
      <p:sp>
        <p:nvSpPr>
          <p:cNvPr id="3" name="TextBox 2"/>
          <p:cNvSpPr txBox="1"/>
          <p:nvPr/>
        </p:nvSpPr>
        <p:spPr>
          <a:xfrm>
            <a:off x="3382850" y="5885645"/>
            <a:ext cx="7899043" cy="523220"/>
          </a:xfrm>
          <a:prstGeom prst="rect">
            <a:avLst/>
          </a:prstGeom>
          <a:noFill/>
        </p:spPr>
        <p:txBody>
          <a:bodyPr wrap="square" rtlCol="0">
            <a:spAutoFit/>
          </a:bodyPr>
          <a:lstStyle/>
          <a:p>
            <a:r>
              <a:rPr lang="mn-MN" sz="1400" dirty="0" smtClean="0">
                <a:solidFill>
                  <a:prstClr val="black"/>
                </a:solidFill>
                <a:latin typeface="Times New Roman" panose="02020603050405020304" pitchFamily="18" charset="0"/>
                <a:cs typeface="Times New Roman" panose="02020603050405020304" pitchFamily="18" charset="0"/>
              </a:rPr>
              <a:t>*Үндсэн </a:t>
            </a:r>
            <a:r>
              <a:rPr lang="mn-MN" sz="1400" dirty="0">
                <a:solidFill>
                  <a:prstClr val="black"/>
                </a:solidFill>
                <a:latin typeface="Times New Roman" panose="02020603050405020304" pitchFamily="18" charset="0"/>
                <a:cs typeface="Times New Roman" panose="02020603050405020304" pitchFamily="18" charset="0"/>
              </a:rPr>
              <a:t>хуулийн төслийг хэлэлцсэн Бүгд Найрамдах Монгол Ард Улсын Бага Хурлын болон Ардын Их Хурлын хуралдааны тэмдэглэл</a:t>
            </a:r>
            <a:endParaRPr lang="en-US" sz="1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5675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ongol umguulugch logo.png"/>
          <p:cNvPicPr>
            <a:picLocks noChangeAspect="1"/>
          </p:cNvPicPr>
          <p:nvPr/>
        </p:nvPicPr>
        <p:blipFill>
          <a:blip r:embed="rId2"/>
          <a:stretch>
            <a:fillRect/>
          </a:stretch>
        </p:blipFill>
        <p:spPr>
          <a:xfrm>
            <a:off x="186177" y="600954"/>
            <a:ext cx="1357312" cy="714375"/>
          </a:xfrm>
          <a:prstGeom prst="rect">
            <a:avLst/>
          </a:prstGeom>
          <a:ln>
            <a:noFill/>
          </a:ln>
          <a:effectLst>
            <a:outerShdw blurRad="292100" dist="139700" dir="2700000" algn="tl" rotWithShape="0">
              <a:srgbClr val="333333">
                <a:alpha val="65000"/>
              </a:srgbClr>
            </a:outerShdw>
          </a:effectLst>
        </p:spPr>
      </p:pic>
      <p:sp>
        <p:nvSpPr>
          <p:cNvPr id="6" name="Content Placeholder 5"/>
          <p:cNvSpPr>
            <a:spLocks noGrp="1"/>
          </p:cNvSpPr>
          <p:nvPr>
            <p:ph idx="1"/>
          </p:nvPr>
        </p:nvSpPr>
        <p:spPr>
          <a:xfrm>
            <a:off x="609600" y="1488831"/>
            <a:ext cx="10972800" cy="5085705"/>
          </a:xfrm>
        </p:spPr>
        <p:txBody>
          <a:bodyPr>
            <a:normAutofit/>
          </a:bodyPr>
          <a:lstStyle/>
          <a:p>
            <a:pPr marL="109728" indent="0" algn="ctr">
              <a:buNone/>
            </a:pPr>
            <a:endParaRPr lang="en-US" b="1" dirty="0" smtClean="0">
              <a:solidFill>
                <a:schemeClr val="tx1"/>
              </a:solidFill>
              <a:latin typeface="Times New Roman" pitchFamily="18" charset="0"/>
              <a:cs typeface="Times New Roman" pitchFamily="18" charset="0"/>
            </a:endParaRPr>
          </a:p>
          <a:p>
            <a:pPr marL="109728" indent="0" algn="ctr">
              <a:buNone/>
            </a:pPr>
            <a:endParaRPr lang="en-US" b="1" dirty="0">
              <a:solidFill>
                <a:schemeClr val="tx1"/>
              </a:solidFill>
              <a:latin typeface="Times New Roman" pitchFamily="18" charset="0"/>
              <a:cs typeface="Times New Roman" pitchFamily="18" charset="0"/>
            </a:endParaRPr>
          </a:p>
          <a:p>
            <a:pPr marL="109728" indent="0" algn="ctr">
              <a:buNone/>
            </a:pPr>
            <a:endParaRPr lang="en-US" b="1" dirty="0" smtClean="0">
              <a:solidFill>
                <a:schemeClr val="tx1"/>
              </a:solidFill>
              <a:latin typeface="Times New Roman" pitchFamily="18" charset="0"/>
              <a:cs typeface="Times New Roman" pitchFamily="18" charset="0"/>
            </a:endParaRPr>
          </a:p>
          <a:p>
            <a:pPr marL="109728" indent="0" algn="ctr">
              <a:buNone/>
            </a:pPr>
            <a:r>
              <a:rPr lang="mn-MN" b="1" dirty="0" smtClean="0">
                <a:solidFill>
                  <a:schemeClr val="tx1"/>
                </a:solidFill>
                <a:latin typeface="Times New Roman" pitchFamily="18" charset="0"/>
                <a:cs typeface="Times New Roman" pitchFamily="18" charset="0"/>
              </a:rPr>
              <a:t>УИХ</a:t>
            </a:r>
          </a:p>
          <a:p>
            <a:pPr marL="109728" indent="0" algn="ctr">
              <a:buNone/>
            </a:pPr>
            <a:endParaRPr lang="mn-MN" dirty="0">
              <a:solidFill>
                <a:schemeClr val="tx1"/>
              </a:solidFill>
              <a:latin typeface="Times New Roman" pitchFamily="18" charset="0"/>
              <a:cs typeface="Times New Roman" pitchFamily="18" charset="0"/>
            </a:endParaRPr>
          </a:p>
          <a:p>
            <a:pPr algn="ctr"/>
            <a:r>
              <a:rPr lang="mn-MN" dirty="0" smtClean="0">
                <a:solidFill>
                  <a:schemeClr val="tx1"/>
                </a:solidFill>
                <a:latin typeface="Times New Roman" pitchFamily="18" charset="0"/>
                <a:cs typeface="Times New Roman" pitchFamily="18" charset="0"/>
              </a:rPr>
              <a:t>2016-05-03-ний өдрийн хуралдаанаар ЦЭЦИЙН ДҮГНЭЛТ-ийг хэлэлцэж, олонхийн саналаар хүлээн авсан.</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57011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ongol umguulugch logo.png"/>
          <p:cNvPicPr>
            <a:picLocks noChangeAspect="1"/>
          </p:cNvPicPr>
          <p:nvPr/>
        </p:nvPicPr>
        <p:blipFill>
          <a:blip r:embed="rId2"/>
          <a:stretch>
            <a:fillRect/>
          </a:stretch>
        </p:blipFill>
        <p:spPr>
          <a:xfrm>
            <a:off x="186177" y="600954"/>
            <a:ext cx="1357312" cy="714375"/>
          </a:xfrm>
          <a:prstGeom prst="rect">
            <a:avLst/>
          </a:prstGeom>
          <a:ln>
            <a:noFill/>
          </a:ln>
          <a:effectLst>
            <a:outerShdw blurRad="292100" dist="139700" dir="2700000" algn="tl" rotWithShape="0">
              <a:srgbClr val="333333">
                <a:alpha val="65000"/>
              </a:srgbClr>
            </a:outerShdw>
          </a:effectLst>
        </p:spPr>
      </p:pic>
      <p:sp>
        <p:nvSpPr>
          <p:cNvPr id="6" name="Content Placeholder 5"/>
          <p:cNvSpPr>
            <a:spLocks noGrp="1"/>
          </p:cNvSpPr>
          <p:nvPr>
            <p:ph idx="1"/>
          </p:nvPr>
        </p:nvSpPr>
        <p:spPr>
          <a:xfrm>
            <a:off x="609600" y="1207477"/>
            <a:ext cx="10972800" cy="5367059"/>
          </a:xfrm>
        </p:spPr>
        <p:txBody>
          <a:bodyPr>
            <a:normAutofit lnSpcReduction="10000"/>
          </a:bodyPr>
          <a:lstStyle/>
          <a:p>
            <a:pPr marL="109728" indent="0" algn="ctr">
              <a:buNone/>
            </a:pPr>
            <a:r>
              <a:rPr lang="mn-MN" b="1" dirty="0" smtClean="0">
                <a:solidFill>
                  <a:schemeClr val="tx1"/>
                </a:solidFill>
                <a:latin typeface="Times New Roman" pitchFamily="18" charset="0"/>
                <a:cs typeface="Times New Roman" pitchFamily="18" charset="0"/>
              </a:rPr>
              <a:t>УИХ</a:t>
            </a:r>
          </a:p>
          <a:p>
            <a:pPr marL="109728" indent="0" algn="ctr">
              <a:buNone/>
            </a:pPr>
            <a:endParaRPr lang="mn-MN" dirty="0" smtClean="0">
              <a:solidFill>
                <a:schemeClr val="tx1"/>
              </a:solidFill>
              <a:latin typeface="Times New Roman" pitchFamily="18" charset="0"/>
              <a:cs typeface="Times New Roman" pitchFamily="18" charset="0"/>
            </a:endParaRPr>
          </a:p>
          <a:p>
            <a:pPr algn="just"/>
            <a:endParaRPr lang="mn-MN" dirty="0" smtClean="0">
              <a:solidFill>
                <a:schemeClr val="tx1"/>
              </a:solidFill>
              <a:latin typeface="Times New Roman" pitchFamily="18" charset="0"/>
              <a:cs typeface="Times New Roman" pitchFamily="18" charset="0"/>
            </a:endParaRPr>
          </a:p>
          <a:p>
            <a:pPr algn="just"/>
            <a:r>
              <a:rPr lang="mn-MN" dirty="0" smtClean="0">
                <a:solidFill>
                  <a:schemeClr val="tx1"/>
                </a:solidFill>
                <a:latin typeface="Times New Roman" pitchFamily="18" charset="0"/>
                <a:cs typeface="Times New Roman" pitchFamily="18" charset="0"/>
              </a:rPr>
              <a:t>2016-05-05-ны өдрийн хуралдаанаар Сонгуулийн тухай хуульд нэмэлт өөрчлөлт оруулах тухай хуулийн төслийг хэлэлцэж, </a:t>
            </a:r>
            <a:r>
              <a:rPr lang="mn-MN" dirty="0" smtClean="0">
                <a:solidFill>
                  <a:schemeClr val="accent6"/>
                </a:solidFill>
                <a:latin typeface="Times New Roman" pitchFamily="18" charset="0"/>
                <a:cs typeface="Times New Roman" pitchFamily="18" charset="0"/>
              </a:rPr>
              <a:t>72.4%</a:t>
            </a:r>
            <a:r>
              <a:rPr lang="mn-MN" dirty="0" smtClean="0">
                <a:solidFill>
                  <a:schemeClr val="tx1"/>
                </a:solidFill>
                <a:latin typeface="Times New Roman" pitchFamily="18" charset="0"/>
                <a:cs typeface="Times New Roman" pitchFamily="18" charset="0"/>
              </a:rPr>
              <a:t>-ийн саналаар дэмжин баталсан.</a:t>
            </a:r>
            <a:endParaRPr lang="mn-MN" dirty="0">
              <a:solidFill>
                <a:schemeClr val="tx1"/>
              </a:solidFill>
              <a:latin typeface="Times New Roman" pitchFamily="18" charset="0"/>
              <a:cs typeface="Times New Roman" pitchFamily="18" charset="0"/>
            </a:endParaRPr>
          </a:p>
          <a:p>
            <a:pPr algn="just"/>
            <a:r>
              <a:rPr lang="ru-RU" dirty="0" smtClean="0">
                <a:solidFill>
                  <a:schemeClr val="tx1"/>
                </a:solidFill>
                <a:latin typeface="Times New Roman" pitchFamily="18" charset="0"/>
                <a:cs typeface="Times New Roman" pitchFamily="18" charset="0"/>
              </a:rPr>
              <a:t>2016</a:t>
            </a:r>
            <a:r>
              <a:rPr lang="mn-MN" dirty="0" smtClean="0">
                <a:solidFill>
                  <a:schemeClr val="tx1"/>
                </a:solidFill>
                <a:latin typeface="Times New Roman" pitchFamily="18" charset="0"/>
                <a:cs typeface="Times New Roman" pitchFamily="18" charset="0"/>
              </a:rPr>
              <a:t>-</a:t>
            </a:r>
            <a:r>
              <a:rPr lang="ru-RU" dirty="0" smtClean="0">
                <a:solidFill>
                  <a:schemeClr val="tx1"/>
                </a:solidFill>
                <a:latin typeface="Times New Roman" pitchFamily="18" charset="0"/>
                <a:cs typeface="Times New Roman" pitchFamily="18" charset="0"/>
              </a:rPr>
              <a:t>01</a:t>
            </a:r>
            <a:r>
              <a:rPr lang="mn-MN" dirty="0" smtClean="0">
                <a:solidFill>
                  <a:schemeClr val="tx1"/>
                </a:solidFill>
                <a:latin typeface="Times New Roman" pitchFamily="18" charset="0"/>
                <a:cs typeface="Times New Roman" pitchFamily="18" charset="0"/>
              </a:rPr>
              <a:t>-</a:t>
            </a:r>
            <a:r>
              <a:rPr lang="ru-RU" dirty="0" smtClean="0">
                <a:solidFill>
                  <a:schemeClr val="tx1"/>
                </a:solidFill>
                <a:latin typeface="Times New Roman" pitchFamily="18" charset="0"/>
                <a:cs typeface="Times New Roman" pitchFamily="18" charset="0"/>
              </a:rPr>
              <a:t>29</a:t>
            </a:r>
            <a:r>
              <a:rPr lang="mn-MN" dirty="0" smtClean="0">
                <a:solidFill>
                  <a:schemeClr val="tx1"/>
                </a:solidFill>
                <a:latin typeface="Times New Roman" pitchFamily="18" charset="0"/>
                <a:cs typeface="Times New Roman" pitchFamily="18" charset="0"/>
              </a:rPr>
              <a:t>-ний</a:t>
            </a:r>
            <a:r>
              <a:rPr lang="ru-RU" dirty="0" smtClean="0">
                <a:solidFill>
                  <a:schemeClr val="tx1"/>
                </a:solidFill>
                <a:latin typeface="Times New Roman" pitchFamily="18" charset="0"/>
                <a:cs typeface="Times New Roman" pitchFamily="18" charset="0"/>
              </a:rPr>
              <a:t> </a:t>
            </a:r>
            <a:r>
              <a:rPr lang="ru-RU" dirty="0">
                <a:solidFill>
                  <a:schemeClr val="tx1"/>
                </a:solidFill>
                <a:latin typeface="Times New Roman" pitchFamily="18" charset="0"/>
                <a:cs typeface="Times New Roman" pitchFamily="18" charset="0"/>
              </a:rPr>
              <a:t> </a:t>
            </a:r>
            <a:r>
              <a:rPr lang="ru-RU" dirty="0" smtClean="0">
                <a:solidFill>
                  <a:schemeClr val="tx1"/>
                </a:solidFill>
                <a:latin typeface="Times New Roman" pitchFamily="18" charset="0"/>
                <a:cs typeface="Times New Roman" pitchFamily="18" charset="0"/>
              </a:rPr>
              <a:t>өд</a:t>
            </a:r>
            <a:r>
              <a:rPr lang="mn-MN" dirty="0" smtClean="0">
                <a:solidFill>
                  <a:schemeClr val="tx1"/>
                </a:solidFill>
                <a:latin typeface="Times New Roman" pitchFamily="18" charset="0"/>
                <a:cs typeface="Times New Roman" pitchFamily="18" charset="0"/>
              </a:rPr>
              <a:t>рийн Монгол </a:t>
            </a:r>
            <a:r>
              <a:rPr lang="mn-MN" dirty="0">
                <a:solidFill>
                  <a:schemeClr val="tx1"/>
                </a:solidFill>
                <a:latin typeface="Times New Roman" pitchFamily="18" charset="0"/>
                <a:cs typeface="Times New Roman" pitchFamily="18" charset="0"/>
              </a:rPr>
              <a:t>Улсын Их Хурлын сонгуулийн тойрог байгуулах, тойргийн мандатын тоо, дугаар, нутаг дэвсгэр, төвийг тогтоох </a:t>
            </a:r>
            <a:r>
              <a:rPr lang="mn-MN" dirty="0" smtClean="0">
                <a:solidFill>
                  <a:schemeClr val="tx1"/>
                </a:solidFill>
                <a:latin typeface="Times New Roman" pitchFamily="18" charset="0"/>
                <a:cs typeface="Times New Roman" pitchFamily="18" charset="0"/>
              </a:rPr>
              <a:t>тухай</a:t>
            </a:r>
            <a:r>
              <a:rPr lang="en-US" dirty="0" smtClean="0">
                <a:solidFill>
                  <a:schemeClr val="tx1"/>
                </a:solidFill>
                <a:latin typeface="Times New Roman" pitchFamily="18" charset="0"/>
                <a:cs typeface="Times New Roman" pitchFamily="18" charset="0"/>
              </a:rPr>
              <a:t> </a:t>
            </a:r>
            <a:r>
              <a:rPr lang="mn-MN" dirty="0" smtClean="0">
                <a:solidFill>
                  <a:schemeClr val="tx1"/>
                </a:solidFill>
                <a:latin typeface="Times New Roman" pitchFamily="18" charset="0"/>
                <a:cs typeface="Times New Roman" pitchFamily="18" charset="0"/>
              </a:rPr>
              <a:t>тогтоолыг хүчингүй болгосон.</a:t>
            </a:r>
            <a:r>
              <a:rPr lang="ru-RU" dirty="0">
                <a:solidFill>
                  <a:schemeClr val="tx1"/>
                </a:solidFill>
                <a:latin typeface="Times New Roman" pitchFamily="18" charset="0"/>
                <a:cs typeface="Times New Roman" pitchFamily="18" charset="0"/>
              </a:rPr>
              <a:t>                 </a:t>
            </a:r>
          </a:p>
          <a:p>
            <a:pPr algn="ctr"/>
            <a:endParaRPr lang="mn-MN" dirty="0" smtClean="0">
              <a:solidFill>
                <a:schemeClr val="tx1"/>
              </a:solidFill>
              <a:latin typeface="Times New Roman" pitchFamily="18" charset="0"/>
              <a:cs typeface="Times New Roman" pitchFamily="18" charset="0"/>
            </a:endParaRPr>
          </a:p>
          <a:p>
            <a:pPr algn="ctr"/>
            <a:r>
              <a:rPr lang="mn-MN" dirty="0" smtClean="0">
                <a:solidFill>
                  <a:schemeClr val="tx1"/>
                </a:solidFill>
                <a:latin typeface="Times New Roman" pitchFamily="18" charset="0"/>
                <a:cs typeface="Times New Roman" pitchFamily="18" charset="0"/>
              </a:rPr>
              <a:t>Нэр дэвшүүлэх ажиллагаа </a:t>
            </a:r>
            <a:r>
              <a:rPr lang="mn-MN" dirty="0" smtClean="0">
                <a:solidFill>
                  <a:schemeClr val="accent6"/>
                </a:solidFill>
                <a:latin typeface="Times New Roman" pitchFamily="18" charset="0"/>
                <a:cs typeface="Times New Roman" pitchFamily="18" charset="0"/>
              </a:rPr>
              <a:t>05-20-ноос 23-ны </a:t>
            </a:r>
            <a:r>
              <a:rPr lang="mn-MN" dirty="0" smtClean="0">
                <a:solidFill>
                  <a:schemeClr val="accent6"/>
                </a:solidFill>
                <a:latin typeface="Times New Roman" pitchFamily="18" charset="0"/>
                <a:cs typeface="Times New Roman" pitchFamily="18" charset="0"/>
              </a:rPr>
              <a:t>хооронд</a:t>
            </a:r>
          </a:p>
          <a:p>
            <a:pPr marL="109728" indent="0" algn="r">
              <a:buNone/>
            </a:pPr>
            <a:r>
              <a:rPr lang="mn-MN" sz="1900" dirty="0" smtClean="0">
                <a:solidFill>
                  <a:schemeClr val="tx1"/>
                </a:solidFill>
                <a:latin typeface="Times New Roman" pitchFamily="18" charset="0"/>
                <a:cs typeface="Times New Roman" pitchFamily="18" charset="0"/>
              </a:rPr>
              <a:t>Эх сурвалж</a:t>
            </a:r>
            <a:r>
              <a:rPr lang="mn-MN" sz="1900" dirty="0">
                <a:solidFill>
                  <a:schemeClr val="tx1"/>
                </a:solidFill>
                <a:latin typeface="Times New Roman" pitchFamily="18" charset="0"/>
                <a:cs typeface="Times New Roman" pitchFamily="18" charset="0"/>
              </a:rPr>
              <a:t>: </a:t>
            </a:r>
            <a:r>
              <a:rPr lang="en-US" sz="1900" dirty="0" smtClean="0">
                <a:solidFill>
                  <a:schemeClr val="tx1"/>
                </a:solidFill>
                <a:latin typeface="Times New Roman" pitchFamily="18" charset="0"/>
                <a:cs typeface="Times New Roman" pitchFamily="18" charset="0"/>
              </a:rPr>
              <a:t>http</a:t>
            </a:r>
            <a:r>
              <a:rPr lang="en-US" sz="1900" dirty="0">
                <a:solidFill>
                  <a:schemeClr val="tx1"/>
                </a:solidFill>
                <a:latin typeface="Times New Roman" pitchFamily="18" charset="0"/>
                <a:cs typeface="Times New Roman" pitchFamily="18" charset="0"/>
              </a:rPr>
              <a:t>://www.parliament.mn/news/open/categories/2453/pages/29461</a:t>
            </a:r>
            <a:endParaRPr lang="en-US" sz="19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697489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3538" y="1862071"/>
            <a:ext cx="10972800" cy="4325112"/>
          </a:xfrm>
        </p:spPr>
        <p:txBody>
          <a:bodyPr>
            <a:noAutofit/>
          </a:bodyPr>
          <a:lstStyle/>
          <a:p>
            <a:pPr algn="just"/>
            <a:r>
              <a:rPr lang="mn-MN" sz="1600" dirty="0">
                <a:solidFill>
                  <a:schemeClr val="tx1"/>
                </a:solidFill>
                <a:latin typeface="Times New Roman" pitchFamily="18" charset="0"/>
                <a:cs typeface="Times New Roman" pitchFamily="18" charset="0"/>
              </a:rPr>
              <a:t>1 дүгээр зүйлд Сонгуулийн тухай хуулийн 128 дугаар зүйлд “сонгуулийн мөрийн хөтөлбөрийн эдийн засгийн тооцоонд энэ хуулийн 125.2-т заасан хугацаанаас 10 хоногийн өмнө </a:t>
            </a:r>
            <a:r>
              <a:rPr lang="mn-MN" sz="1600" dirty="0" smtClean="0">
                <a:solidFill>
                  <a:schemeClr val="tx1"/>
                </a:solidFill>
                <a:latin typeface="Times New Roman" pitchFamily="18" charset="0"/>
                <a:cs typeface="Times New Roman" pitchFamily="18" charset="0"/>
              </a:rPr>
              <a:t>хийсэн </a:t>
            </a:r>
            <a:r>
              <a:rPr lang="mn-MN" sz="1600" dirty="0">
                <a:solidFill>
                  <a:schemeClr val="tx1"/>
                </a:solidFill>
                <a:latin typeface="Times New Roman" pitchFamily="18" charset="0"/>
                <a:cs typeface="Times New Roman" pitchFamily="18" charset="0"/>
              </a:rPr>
              <a:t>төрийн аудитын байгууллагын дүгнэлт” гэсэн агуулгатай 128.3.10 дахь заалт нэмэх, </a:t>
            </a:r>
            <a:endParaRPr lang="mn-MN" sz="1600" dirty="0" smtClean="0">
              <a:solidFill>
                <a:schemeClr val="tx1"/>
              </a:solidFill>
              <a:latin typeface="Times New Roman" pitchFamily="18" charset="0"/>
              <a:cs typeface="Times New Roman" pitchFamily="18" charset="0"/>
            </a:endParaRPr>
          </a:p>
          <a:p>
            <a:pPr algn="just"/>
            <a:endParaRPr lang="en-US" sz="1600" dirty="0" smtClean="0">
              <a:solidFill>
                <a:schemeClr val="tx1"/>
              </a:solidFill>
              <a:latin typeface="Times New Roman" pitchFamily="18" charset="0"/>
              <a:cs typeface="Times New Roman" pitchFamily="18" charset="0"/>
            </a:endParaRPr>
          </a:p>
          <a:p>
            <a:pPr algn="just"/>
            <a:r>
              <a:rPr lang="mn-MN" sz="1600" dirty="0" smtClean="0">
                <a:solidFill>
                  <a:schemeClr val="tx1"/>
                </a:solidFill>
                <a:latin typeface="Times New Roman" pitchFamily="18" charset="0"/>
                <a:cs typeface="Times New Roman" pitchFamily="18" charset="0"/>
              </a:rPr>
              <a:t>2 </a:t>
            </a:r>
            <a:r>
              <a:rPr lang="mn-MN" sz="1600" dirty="0">
                <a:solidFill>
                  <a:schemeClr val="tx1"/>
                </a:solidFill>
                <a:latin typeface="Times New Roman" pitchFamily="18" charset="0"/>
                <a:cs typeface="Times New Roman" pitchFamily="18" charset="0"/>
              </a:rPr>
              <a:t>дугаар зүйлд Сонгуулийн тухай хуулийн 120 дугаар зүйлийн 120.2 дахь хэсгийн “гишүүн” гэсний дараа “тус бүр нэг мандаттай 76 тойргоос” гэж, </a:t>
            </a:r>
            <a:endParaRPr lang="mn-MN" sz="1600" dirty="0" smtClean="0">
              <a:solidFill>
                <a:schemeClr val="tx1"/>
              </a:solidFill>
              <a:latin typeface="Times New Roman" pitchFamily="18" charset="0"/>
              <a:cs typeface="Times New Roman" pitchFamily="18" charset="0"/>
            </a:endParaRPr>
          </a:p>
          <a:p>
            <a:pPr algn="just"/>
            <a:endParaRPr lang="en-US" sz="1600" dirty="0" smtClean="0">
              <a:solidFill>
                <a:schemeClr val="tx1"/>
              </a:solidFill>
              <a:latin typeface="Times New Roman" pitchFamily="18" charset="0"/>
              <a:cs typeface="Times New Roman" pitchFamily="18" charset="0"/>
            </a:endParaRPr>
          </a:p>
          <a:p>
            <a:pPr algn="just"/>
            <a:r>
              <a:rPr lang="mn-MN" sz="1600" dirty="0" smtClean="0">
                <a:solidFill>
                  <a:schemeClr val="tx1"/>
                </a:solidFill>
                <a:latin typeface="Times New Roman" pitchFamily="18" charset="0"/>
                <a:cs typeface="Times New Roman" pitchFamily="18" charset="0"/>
              </a:rPr>
              <a:t>128 </a:t>
            </a:r>
            <a:r>
              <a:rPr lang="mn-MN" sz="1600" dirty="0">
                <a:solidFill>
                  <a:schemeClr val="tx1"/>
                </a:solidFill>
                <a:latin typeface="Times New Roman" pitchFamily="18" charset="0"/>
                <a:cs typeface="Times New Roman" pitchFamily="18" charset="0"/>
              </a:rPr>
              <a:t>дугаар зүйлийн 128.8 дахь хэсгийн “нэр дэвшигчдийн” гэсний өмнө “нам, эвслээс” гэж, мөн хэсгийн “бүртгэх” гэсний өмнө “бие даан нэр дэвшигчийн талаарх баримт бичгийг хүлээн авснаас хойш тав хоногийн дотор” гэж </a:t>
            </a:r>
            <a:r>
              <a:rPr lang="mn-MN" sz="1600" dirty="0" smtClean="0">
                <a:solidFill>
                  <a:schemeClr val="tx1"/>
                </a:solidFill>
                <a:latin typeface="Times New Roman" pitchFamily="18" charset="0"/>
                <a:cs typeface="Times New Roman" pitchFamily="18" charset="0"/>
              </a:rPr>
              <a:t>нэмэх,</a:t>
            </a:r>
          </a:p>
          <a:p>
            <a:pPr algn="just"/>
            <a:endParaRPr lang="en-US" sz="1600" dirty="0" smtClean="0">
              <a:solidFill>
                <a:schemeClr val="tx1"/>
              </a:solidFill>
              <a:latin typeface="Times New Roman" pitchFamily="18" charset="0"/>
              <a:cs typeface="Times New Roman" pitchFamily="18" charset="0"/>
            </a:endParaRPr>
          </a:p>
          <a:p>
            <a:pPr algn="just"/>
            <a:r>
              <a:rPr lang="mn-MN" sz="1600" dirty="0" smtClean="0">
                <a:solidFill>
                  <a:schemeClr val="tx1"/>
                </a:solidFill>
                <a:latin typeface="Times New Roman" pitchFamily="18" charset="0"/>
                <a:cs typeface="Times New Roman" pitchFamily="18" charset="0"/>
              </a:rPr>
              <a:t> </a:t>
            </a:r>
            <a:r>
              <a:rPr lang="mn-MN" sz="1600" dirty="0">
                <a:solidFill>
                  <a:schemeClr val="tx1"/>
                </a:solidFill>
                <a:latin typeface="Times New Roman" pitchFamily="18" charset="0"/>
                <a:cs typeface="Times New Roman" pitchFamily="18" charset="0"/>
              </a:rPr>
              <a:t>7 дугаар зүйлийн 7.1 дэх хэсгийг “7.1.Сонгууль нь олонхийн /мажоритар/ тогтолцоотой байна” гэж өөрчлөн </a:t>
            </a:r>
            <a:r>
              <a:rPr lang="mn-MN" sz="1600" dirty="0" smtClean="0">
                <a:solidFill>
                  <a:schemeClr val="tx1"/>
                </a:solidFill>
                <a:latin typeface="Times New Roman" pitchFamily="18" charset="0"/>
                <a:cs typeface="Times New Roman" pitchFamily="18" charset="0"/>
              </a:rPr>
              <a:t>найруулах,</a:t>
            </a:r>
          </a:p>
          <a:p>
            <a:pPr algn="just"/>
            <a:endParaRPr lang="en-US" sz="1600" dirty="0" smtClean="0">
              <a:solidFill>
                <a:schemeClr val="tx1"/>
              </a:solidFill>
              <a:latin typeface="Times New Roman" pitchFamily="18" charset="0"/>
              <a:cs typeface="Times New Roman" pitchFamily="18" charset="0"/>
            </a:endParaRPr>
          </a:p>
          <a:p>
            <a:pPr algn="just"/>
            <a:r>
              <a:rPr lang="mn-MN" sz="1600" dirty="0" smtClean="0">
                <a:solidFill>
                  <a:schemeClr val="tx1"/>
                </a:solidFill>
                <a:latin typeface="Times New Roman" pitchFamily="18" charset="0"/>
                <a:cs typeface="Times New Roman" pitchFamily="18" charset="0"/>
              </a:rPr>
              <a:t> </a:t>
            </a:r>
            <a:r>
              <a:rPr lang="mn-MN" sz="1600" dirty="0">
                <a:solidFill>
                  <a:schemeClr val="tx1"/>
                </a:solidFill>
                <a:latin typeface="Times New Roman" pitchFamily="18" charset="0"/>
                <a:cs typeface="Times New Roman" pitchFamily="18" charset="0"/>
              </a:rPr>
              <a:t>85.1.1 дэх заалт, 126.5.3 дахь заалтыг тус тус өөрчлөн найруулах, хуулийн зарим зүйл, заалт, хэсгийг өөрчлөх, хүчингүй </a:t>
            </a:r>
            <a:r>
              <a:rPr lang="mn-MN" sz="1600" dirty="0" smtClean="0">
                <a:solidFill>
                  <a:schemeClr val="tx1"/>
                </a:solidFill>
                <a:latin typeface="Times New Roman" pitchFamily="18" charset="0"/>
                <a:cs typeface="Times New Roman" pitchFamily="18" charset="0"/>
              </a:rPr>
              <a:t>болгох</a:t>
            </a:r>
          </a:p>
          <a:p>
            <a:pPr algn="just"/>
            <a:endParaRPr lang="mn-MN" sz="1600" dirty="0" smtClean="0">
              <a:solidFill>
                <a:schemeClr val="tx1"/>
              </a:solidFill>
              <a:latin typeface="Times New Roman" pitchFamily="18" charset="0"/>
              <a:cs typeface="Times New Roman" pitchFamily="18" charset="0"/>
            </a:endParaRPr>
          </a:p>
          <a:p>
            <a:pPr marL="109728" indent="0" algn="r">
              <a:buNone/>
            </a:pPr>
            <a:r>
              <a:rPr lang="mn-MN" sz="1600" dirty="0" smtClean="0">
                <a:solidFill>
                  <a:schemeClr val="tx1"/>
                </a:solidFill>
                <a:latin typeface="Times New Roman" pitchFamily="18" charset="0"/>
                <a:cs typeface="Times New Roman" pitchFamily="18" charset="0"/>
              </a:rPr>
              <a:t>Эх сурвалж: </a:t>
            </a:r>
            <a:r>
              <a:rPr lang="en-US" sz="1600" dirty="0" smtClean="0">
                <a:solidFill>
                  <a:schemeClr val="tx1"/>
                </a:solidFill>
                <a:latin typeface="Times New Roman" pitchFamily="18" charset="0"/>
                <a:cs typeface="Times New Roman" pitchFamily="18" charset="0"/>
              </a:rPr>
              <a:t>https</a:t>
            </a:r>
            <a:r>
              <a:rPr lang="en-US" sz="1600" dirty="0">
                <a:solidFill>
                  <a:schemeClr val="tx1"/>
                </a:solidFill>
                <a:latin typeface="Times New Roman" pitchFamily="18" charset="0"/>
                <a:cs typeface="Times New Roman" pitchFamily="18" charset="0"/>
              </a:rPr>
              <a:t>://www.parliament.mn/news/open/categories/2453/pages/29460</a:t>
            </a:r>
          </a:p>
        </p:txBody>
      </p:sp>
      <p:sp>
        <p:nvSpPr>
          <p:cNvPr id="3" name="Title 2"/>
          <p:cNvSpPr>
            <a:spLocks noGrp="1"/>
          </p:cNvSpPr>
          <p:nvPr>
            <p:ph type="title"/>
          </p:nvPr>
        </p:nvSpPr>
        <p:spPr>
          <a:xfrm>
            <a:off x="609600" y="795271"/>
            <a:ext cx="10972800" cy="1066800"/>
          </a:xfrm>
        </p:spPr>
        <p:txBody>
          <a:bodyPr/>
          <a:lstStyle/>
          <a:p>
            <a:pPr algn="ctr"/>
            <a:r>
              <a:rPr lang="mn-MN" sz="2600" b="1" dirty="0">
                <a:solidFill>
                  <a:srgbClr val="000000"/>
                </a:solidFill>
                <a:latin typeface="Times New Roman" pitchFamily="18" charset="0"/>
                <a:ea typeface="+mn-ea"/>
                <a:cs typeface="Times New Roman" pitchFamily="18" charset="0"/>
              </a:rPr>
              <a:t>Сонгуулийн тухай хуульд нэмэлт өөрчлөлт оруулах </a:t>
            </a:r>
            <a:r>
              <a:rPr lang="mn-MN" sz="2600" b="1" dirty="0" smtClean="0">
                <a:solidFill>
                  <a:srgbClr val="000000"/>
                </a:solidFill>
                <a:latin typeface="Times New Roman" pitchFamily="18" charset="0"/>
                <a:ea typeface="+mn-ea"/>
                <a:cs typeface="Times New Roman" pitchFamily="18" charset="0"/>
              </a:rPr>
              <a:t/>
            </a:r>
            <a:br>
              <a:rPr lang="mn-MN" sz="2600" b="1" dirty="0" smtClean="0">
                <a:solidFill>
                  <a:srgbClr val="000000"/>
                </a:solidFill>
                <a:latin typeface="Times New Roman" pitchFamily="18" charset="0"/>
                <a:ea typeface="+mn-ea"/>
                <a:cs typeface="Times New Roman" pitchFamily="18" charset="0"/>
              </a:rPr>
            </a:br>
            <a:r>
              <a:rPr lang="mn-MN" sz="2600" b="1" dirty="0" smtClean="0">
                <a:solidFill>
                  <a:srgbClr val="000000"/>
                </a:solidFill>
                <a:latin typeface="Times New Roman" pitchFamily="18" charset="0"/>
                <a:ea typeface="+mn-ea"/>
                <a:cs typeface="Times New Roman" pitchFamily="18" charset="0"/>
              </a:rPr>
              <a:t>тухай </a:t>
            </a:r>
            <a:r>
              <a:rPr lang="mn-MN" sz="2600" b="1" dirty="0">
                <a:solidFill>
                  <a:srgbClr val="000000"/>
                </a:solidFill>
                <a:latin typeface="Times New Roman" pitchFamily="18" charset="0"/>
                <a:ea typeface="+mn-ea"/>
                <a:cs typeface="Times New Roman" pitchFamily="18" charset="0"/>
              </a:rPr>
              <a:t>хуулийн </a:t>
            </a:r>
            <a:r>
              <a:rPr lang="mn-MN" sz="2600" b="1" dirty="0" smtClean="0">
                <a:solidFill>
                  <a:srgbClr val="000000"/>
                </a:solidFill>
                <a:latin typeface="Times New Roman" pitchFamily="18" charset="0"/>
                <a:ea typeface="+mn-ea"/>
                <a:cs typeface="Times New Roman" pitchFamily="18" charset="0"/>
              </a:rPr>
              <a:t>төсөл</a:t>
            </a:r>
            <a:endParaRPr lang="en-US" b="1" dirty="0"/>
          </a:p>
        </p:txBody>
      </p:sp>
    </p:spTree>
    <p:extLst>
      <p:ext uri="{BB962C8B-B14F-4D97-AF65-F5344CB8AC3E}">
        <p14:creationId xmlns:p14="http://schemas.microsoft.com/office/powerpoint/2010/main" val="2637106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Sales strategy  proposal presentation">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Sales strategy  proposal presentation" id="{046EAC39-0F7A-434B-A008-25AEA0734A86}" vid="{35BA20B6-3833-4B27-995B-0B2F0A323CD3}"/>
    </a:ext>
  </a:extLst>
</a:theme>
</file>

<file path=ppt/theme/theme2.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49BB7A1-C70F-403E-B471-F185B83BA8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sales strategy proposal presentation</Template>
  <TotalTime>0</TotalTime>
  <Words>623</Words>
  <Application>Microsoft Office PowerPoint</Application>
  <PresentationFormat>Widescreen</PresentationFormat>
  <Paragraphs>115</Paragraphs>
  <Slides>10</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Droid Sans Fallback;Times New R</vt:lpstr>
      <vt:lpstr>Arial</vt:lpstr>
      <vt:lpstr>Calibri</vt:lpstr>
      <vt:lpstr>Calibri Light</vt:lpstr>
      <vt:lpstr>Century Gothic</vt:lpstr>
      <vt:lpstr>Georgia</vt:lpstr>
      <vt:lpstr>Times New Roman</vt:lpstr>
      <vt:lpstr>Wingdings 2</vt:lpstr>
      <vt:lpstr>Sales strategy  proposal presentation</vt:lpstr>
      <vt:lpstr>Austin</vt:lpstr>
      <vt:lpstr>1_Austin</vt:lpstr>
      <vt:lpstr>МОНГОЛ УЛСЫН ҮНДСЭН ХУУЛИЙН ЦЭЦИЙН ДҮГНЭЛТ </vt:lpstr>
      <vt:lpstr>Мэдээллийн агуулга</vt:lpstr>
      <vt:lpstr>PowerPoint Presentation</vt:lpstr>
      <vt:lpstr>PowerPoint Presentation</vt:lpstr>
      <vt:lpstr>PowerPoint Presentation</vt:lpstr>
      <vt:lpstr>МОНГОЛ УЛСЫН ҮНДСЭН ХУУЛИЙН ЦЭЦИЙН ШИЙДВЭР</vt:lpstr>
      <vt:lpstr>PowerPoint Presentation</vt:lpstr>
      <vt:lpstr>PowerPoint Presentation</vt:lpstr>
      <vt:lpstr>Сонгуулийн тухай хуульд нэмэлт өөрчлөлт оруулах  тухай хуулийн төсөл</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2016-05-04T00:33:41Z</dcterms:created>
  <dcterms:modified xsi:type="dcterms:W3CDTF">2016-05-06T17:48:54Z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TC034605579991</vt:lpwstr>
  </property>
</Properties>
</file>